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embeddedFontLst>
    <p:embeddedFont>
      <p:font typeface="Lexend Deca" panose="020B0604020202020204" charset="0"/>
      <p:regular r:id="rId24"/>
      <p:bold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6" d="100"/>
          <a:sy n="126" d="100"/>
        </p:scale>
        <p:origin x="202" y="8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135000554b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g135000554b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13e824050e2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2" name="Google Shape;132;g13e824050e2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13e824050e2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13e824050e2_0_1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13e824050e2_0_1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13e824050e2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3e824050e2_0_1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3e824050e2_0_1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13e824050e2_0_1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13e824050e2_0_1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3e824050e2_0_1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7" name="Google Shape;177;g13e824050e2_0_1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13e824050e2_0_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13e824050e2_0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3e824050e2_0_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3e824050e2_0_1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13e824050e2_0_4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4" name="Google Shape;204;g13e824050e2_0_4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13e824050e2_0_4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3" name="Google Shape;213;g13e824050e2_0_4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13e824050e2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13e824050e2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13e824050e2_0_3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13e824050e2_0_3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13e824050e2_0_4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13e824050e2_0_4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3e824050e2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13e824050e2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13e824050e2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13e824050e2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3e824050e2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13e824050e2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13e824050e2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13e824050e2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13e824050e2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13e824050e2_0_1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13e824050e2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13e824050e2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13e824050e2_0_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13e824050e2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2800" b="1">
                <a:latin typeface="Avenir"/>
                <a:ea typeface="Avenir"/>
                <a:cs typeface="Avenir"/>
                <a:sym typeface="Avenir"/>
              </a:rPr>
              <a:t>Instructions</a:t>
            </a:r>
            <a:endParaRPr sz="2800" b="1">
              <a:solidFill>
                <a:srgbClr val="000000"/>
              </a:solidFill>
              <a:latin typeface="Avenir"/>
              <a:ea typeface="Avenir"/>
              <a:cs typeface="Avenir"/>
              <a:sym typeface="Avenir"/>
            </a:endParaRPr>
          </a:p>
          <a:p>
            <a:pPr marL="0" lvl="0" indent="0" algn="l" rtl="0">
              <a:spcBef>
                <a:spcPts val="0"/>
              </a:spcBef>
              <a:spcAft>
                <a:spcPts val="0"/>
              </a:spcAft>
              <a:buNone/>
            </a:pPr>
            <a:endParaRPr sz="2800" b="1">
              <a:solidFill>
                <a:srgbClr val="000000"/>
              </a:solidFill>
              <a:latin typeface="Avenir"/>
              <a:ea typeface="Avenir"/>
              <a:cs typeface="Avenir"/>
              <a:sym typeface="Avenir"/>
            </a:endParaRPr>
          </a:p>
        </p:txBody>
      </p:sp>
      <p:sp>
        <p:nvSpPr>
          <p:cNvPr id="55" name="Google Shape;55;p13"/>
          <p:cNvSpPr txBox="1"/>
          <p:nvPr/>
        </p:nvSpPr>
        <p:spPr>
          <a:xfrm>
            <a:off x="311700" y="1075025"/>
            <a:ext cx="8520600" cy="3743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1600"/>
              </a:spcBef>
              <a:spcAft>
                <a:spcPts val="1600"/>
              </a:spcAft>
              <a:buNone/>
            </a:pPr>
            <a:r>
              <a:rPr lang="es" sz="1500">
                <a:solidFill>
                  <a:srgbClr val="595959"/>
                </a:solidFill>
                <a:latin typeface="Avenir"/>
                <a:ea typeface="Avenir"/>
                <a:cs typeface="Avenir"/>
                <a:sym typeface="Avenir"/>
              </a:rPr>
              <a:t>The slides you'll find in this template function as discount coupons that you can share with your customers to build loyalty. The discounts start at 5% and increase up to 90%. All you need to do is customize them with your brand logo to make them ready for use. Once you've done that, head to the 'File' menu, and under the 'Download' option, choose the image format (png or jpg).</a:t>
            </a:r>
            <a:endParaRPr sz="1500">
              <a:solidFill>
                <a:srgbClr val="595959"/>
              </a:solidFill>
              <a:latin typeface="Avenir"/>
              <a:ea typeface="Avenir"/>
              <a:cs typeface="Avenir"/>
              <a:sym typeface="Avenir"/>
            </a:endParaRPr>
          </a:p>
        </p:txBody>
      </p:sp>
      <p:sp>
        <p:nvSpPr>
          <p:cNvPr id="56" name="Google Shape;56;p13"/>
          <p:cNvSpPr/>
          <p:nvPr/>
        </p:nvSpPr>
        <p:spPr>
          <a:xfrm>
            <a:off x="417600" y="1017725"/>
            <a:ext cx="476400" cy="57300"/>
          </a:xfrm>
          <a:prstGeom prst="rect">
            <a:avLst/>
          </a:prstGeom>
          <a:solidFill>
            <a:srgbClr val="FF7A59"/>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33"/>
        <p:cNvGrpSpPr/>
        <p:nvPr/>
      </p:nvGrpSpPr>
      <p:grpSpPr>
        <a:xfrm>
          <a:off x="0" y="0"/>
          <a:ext cx="0" cy="0"/>
          <a:chOff x="0" y="0"/>
          <a:chExt cx="0" cy="0"/>
        </a:xfrm>
      </p:grpSpPr>
      <p:sp>
        <p:nvSpPr>
          <p:cNvPr id="134" name="Google Shape;134;p22"/>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2"/>
          <p:cNvSpPr/>
          <p:nvPr/>
        </p:nvSpPr>
        <p:spPr>
          <a:xfrm>
            <a:off x="4597575" y="475250"/>
            <a:ext cx="3877800" cy="3560400"/>
          </a:xfrm>
          <a:prstGeom prst="rect">
            <a:avLst/>
          </a:prstGeom>
          <a:solidFill>
            <a:srgbClr val="5C62D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45</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136" name="Google Shape;136;p22"/>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137" name="Google Shape;137;p22"/>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138" name="Google Shape;138;p22"/>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42"/>
        <p:cNvGrpSpPr/>
        <p:nvPr/>
      </p:nvGrpSpPr>
      <p:grpSpPr>
        <a:xfrm>
          <a:off x="0" y="0"/>
          <a:ext cx="0" cy="0"/>
          <a:chOff x="0" y="0"/>
          <a:chExt cx="0" cy="0"/>
        </a:xfrm>
      </p:grpSpPr>
      <p:sp>
        <p:nvSpPr>
          <p:cNvPr id="143" name="Google Shape;143;p23"/>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23"/>
          <p:cNvSpPr/>
          <p:nvPr/>
        </p:nvSpPr>
        <p:spPr>
          <a:xfrm>
            <a:off x="4597575" y="475250"/>
            <a:ext cx="3877800" cy="3560400"/>
          </a:xfrm>
          <a:prstGeom prst="rect">
            <a:avLst/>
          </a:prstGeom>
          <a:solidFill>
            <a:srgbClr val="FF5C3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50</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145" name="Google Shape;145;p23"/>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146" name="Google Shape;146;p23"/>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147" name="Google Shape;147;p23"/>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1"/>
        <p:cNvGrpSpPr/>
        <p:nvPr/>
      </p:nvGrpSpPr>
      <p:grpSpPr>
        <a:xfrm>
          <a:off x="0" y="0"/>
          <a:ext cx="0" cy="0"/>
          <a:chOff x="0" y="0"/>
          <a:chExt cx="0" cy="0"/>
        </a:xfrm>
      </p:grpSpPr>
      <p:sp>
        <p:nvSpPr>
          <p:cNvPr id="152" name="Google Shape;152;p24"/>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24"/>
          <p:cNvSpPr/>
          <p:nvPr/>
        </p:nvSpPr>
        <p:spPr>
          <a:xfrm>
            <a:off x="4597575" y="475250"/>
            <a:ext cx="3877800" cy="3560400"/>
          </a:xfrm>
          <a:prstGeom prst="rect">
            <a:avLst/>
          </a:prstGeom>
          <a:solidFill>
            <a:srgbClr val="F62D7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55</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154" name="Google Shape;154;p24"/>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155" name="Google Shape;155;p24"/>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156" name="Google Shape;156;p24"/>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0"/>
        <p:cNvGrpSpPr/>
        <p:nvPr/>
      </p:nvGrpSpPr>
      <p:grpSpPr>
        <a:xfrm>
          <a:off x="0" y="0"/>
          <a:ext cx="0" cy="0"/>
          <a:chOff x="0" y="0"/>
          <a:chExt cx="0" cy="0"/>
        </a:xfrm>
      </p:grpSpPr>
      <p:sp>
        <p:nvSpPr>
          <p:cNvPr id="161" name="Google Shape;161;p25"/>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25"/>
          <p:cNvSpPr/>
          <p:nvPr/>
        </p:nvSpPr>
        <p:spPr>
          <a:xfrm>
            <a:off x="4597575" y="475250"/>
            <a:ext cx="3877800" cy="3560400"/>
          </a:xfrm>
          <a:prstGeom prst="rect">
            <a:avLst/>
          </a:prstGeom>
          <a:solidFill>
            <a:srgbClr val="ED2D4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60</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163" name="Google Shape;163;p25"/>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164" name="Google Shape;164;p25"/>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165" name="Google Shape;165;p25"/>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69"/>
        <p:cNvGrpSpPr/>
        <p:nvPr/>
      </p:nvGrpSpPr>
      <p:grpSpPr>
        <a:xfrm>
          <a:off x="0" y="0"/>
          <a:ext cx="0" cy="0"/>
          <a:chOff x="0" y="0"/>
          <a:chExt cx="0" cy="0"/>
        </a:xfrm>
      </p:grpSpPr>
      <p:sp>
        <p:nvSpPr>
          <p:cNvPr id="170" name="Google Shape;170;p26"/>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26"/>
          <p:cNvSpPr/>
          <p:nvPr/>
        </p:nvSpPr>
        <p:spPr>
          <a:xfrm>
            <a:off x="4597575" y="475250"/>
            <a:ext cx="3877800" cy="3560400"/>
          </a:xfrm>
          <a:prstGeom prst="rect">
            <a:avLst/>
          </a:prstGeom>
          <a:solidFill>
            <a:srgbClr val="FF893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65</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sp>
        <p:nvSpPr>
          <p:cNvPr id="172" name="Google Shape;172;p26"/>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pic>
        <p:nvPicPr>
          <p:cNvPr id="173" name="Google Shape;173;p26"/>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174" name="Google Shape;174;p26"/>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78"/>
        <p:cNvGrpSpPr/>
        <p:nvPr/>
      </p:nvGrpSpPr>
      <p:grpSpPr>
        <a:xfrm>
          <a:off x="0" y="0"/>
          <a:ext cx="0" cy="0"/>
          <a:chOff x="0" y="0"/>
          <a:chExt cx="0" cy="0"/>
        </a:xfrm>
      </p:grpSpPr>
      <p:sp>
        <p:nvSpPr>
          <p:cNvPr id="179" name="Google Shape;179;p27"/>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27"/>
          <p:cNvSpPr/>
          <p:nvPr/>
        </p:nvSpPr>
        <p:spPr>
          <a:xfrm>
            <a:off x="4597575" y="475250"/>
            <a:ext cx="3877800" cy="3560400"/>
          </a:xfrm>
          <a:prstGeom prst="rect">
            <a:avLst/>
          </a:prstGeom>
          <a:solidFill>
            <a:srgbClr val="FFBC4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70</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181" name="Google Shape;181;p27"/>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182" name="Google Shape;182;p27"/>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183" name="Google Shape;183;p27"/>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87"/>
        <p:cNvGrpSpPr/>
        <p:nvPr/>
      </p:nvGrpSpPr>
      <p:grpSpPr>
        <a:xfrm>
          <a:off x="0" y="0"/>
          <a:ext cx="0" cy="0"/>
          <a:chOff x="0" y="0"/>
          <a:chExt cx="0" cy="0"/>
        </a:xfrm>
      </p:grpSpPr>
      <p:sp>
        <p:nvSpPr>
          <p:cNvPr id="188" name="Google Shape;188;p28"/>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28"/>
          <p:cNvSpPr/>
          <p:nvPr/>
        </p:nvSpPr>
        <p:spPr>
          <a:xfrm>
            <a:off x="4597575" y="475250"/>
            <a:ext cx="3877800" cy="3560400"/>
          </a:xfrm>
          <a:prstGeom prst="rect">
            <a:avLst/>
          </a:prstGeom>
          <a:solidFill>
            <a:srgbClr val="4FB06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75</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190" name="Google Shape;190;p28"/>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191" name="Google Shape;191;p28"/>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192" name="Google Shape;192;p28"/>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96"/>
        <p:cNvGrpSpPr/>
        <p:nvPr/>
      </p:nvGrpSpPr>
      <p:grpSpPr>
        <a:xfrm>
          <a:off x="0" y="0"/>
          <a:ext cx="0" cy="0"/>
          <a:chOff x="0" y="0"/>
          <a:chExt cx="0" cy="0"/>
        </a:xfrm>
      </p:grpSpPr>
      <p:sp>
        <p:nvSpPr>
          <p:cNvPr id="197" name="Google Shape;197;p29"/>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29"/>
          <p:cNvSpPr/>
          <p:nvPr/>
        </p:nvSpPr>
        <p:spPr>
          <a:xfrm>
            <a:off x="4597575" y="475250"/>
            <a:ext cx="3877800" cy="3560400"/>
          </a:xfrm>
          <a:prstGeom prst="rect">
            <a:avLst/>
          </a:prstGeom>
          <a:solidFill>
            <a:srgbClr val="0FBFB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80</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199" name="Google Shape;199;p29"/>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200" name="Google Shape;200;p29"/>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201" name="Google Shape;201;p29"/>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05"/>
        <p:cNvGrpSpPr/>
        <p:nvPr/>
      </p:nvGrpSpPr>
      <p:grpSpPr>
        <a:xfrm>
          <a:off x="0" y="0"/>
          <a:ext cx="0" cy="0"/>
          <a:chOff x="0" y="0"/>
          <a:chExt cx="0" cy="0"/>
        </a:xfrm>
      </p:grpSpPr>
      <p:sp>
        <p:nvSpPr>
          <p:cNvPr id="206" name="Google Shape;206;p30"/>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30"/>
          <p:cNvSpPr/>
          <p:nvPr/>
        </p:nvSpPr>
        <p:spPr>
          <a:xfrm>
            <a:off x="4597575" y="475250"/>
            <a:ext cx="3877800" cy="3560400"/>
          </a:xfrm>
          <a:prstGeom prst="rect">
            <a:avLst/>
          </a:prstGeom>
          <a:solidFill>
            <a:srgbClr val="0068B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85</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208" name="Google Shape;208;p30"/>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209" name="Google Shape;209;p30"/>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210" name="Google Shape;210;p30"/>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214"/>
        <p:cNvGrpSpPr/>
        <p:nvPr/>
      </p:nvGrpSpPr>
      <p:grpSpPr>
        <a:xfrm>
          <a:off x="0" y="0"/>
          <a:ext cx="0" cy="0"/>
          <a:chOff x="0" y="0"/>
          <a:chExt cx="0" cy="0"/>
        </a:xfrm>
      </p:grpSpPr>
      <p:sp>
        <p:nvSpPr>
          <p:cNvPr id="215" name="Google Shape;215;p31"/>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31"/>
          <p:cNvSpPr/>
          <p:nvPr/>
        </p:nvSpPr>
        <p:spPr>
          <a:xfrm>
            <a:off x="4597575" y="475250"/>
            <a:ext cx="3877800" cy="3560400"/>
          </a:xfrm>
          <a:prstGeom prst="rect">
            <a:avLst/>
          </a:prstGeom>
          <a:solidFill>
            <a:srgbClr val="5C62D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90</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sp>
        <p:nvSpPr>
          <p:cNvPr id="217" name="Google Shape;217;p31"/>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pic>
        <p:nvPicPr>
          <p:cNvPr id="218" name="Google Shape;218;p31"/>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219" name="Google Shape;219;p31"/>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0"/>
        <p:cNvGrpSpPr/>
        <p:nvPr/>
      </p:nvGrpSpPr>
      <p:grpSpPr>
        <a:xfrm>
          <a:off x="0" y="0"/>
          <a:ext cx="0" cy="0"/>
          <a:chOff x="0" y="0"/>
          <a:chExt cx="0" cy="0"/>
        </a:xfrm>
      </p:grpSpPr>
      <p:sp>
        <p:nvSpPr>
          <p:cNvPr id="61" name="Google Shape;61;p14"/>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62" name="Google Shape;62;p14"/>
          <p:cNvSpPr/>
          <p:nvPr/>
        </p:nvSpPr>
        <p:spPr>
          <a:xfrm>
            <a:off x="4597575" y="475250"/>
            <a:ext cx="3877800" cy="3560400"/>
          </a:xfrm>
          <a:prstGeom prst="rect">
            <a:avLst/>
          </a:prstGeom>
          <a:solidFill>
            <a:srgbClr val="FF5C3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5</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grpSp>
        <p:nvGrpSpPr>
          <p:cNvPr id="63" name="Google Shape;63;p14"/>
          <p:cNvGrpSpPr/>
          <p:nvPr/>
        </p:nvGrpSpPr>
        <p:grpSpPr>
          <a:xfrm>
            <a:off x="792211" y="1371882"/>
            <a:ext cx="3636035" cy="1767147"/>
            <a:chOff x="1154703" y="841775"/>
            <a:chExt cx="2522221" cy="1140905"/>
          </a:xfrm>
        </p:grpSpPr>
        <p:pic>
          <p:nvPicPr>
            <p:cNvPr id="64" name="Google Shape;64;p14"/>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65" name="Google Shape;65;p14"/>
            <p:cNvSpPr txBox="1"/>
            <p:nvPr/>
          </p:nvSpPr>
          <p:spPr>
            <a:xfrm>
              <a:off x="2274725" y="841780"/>
              <a:ext cx="1402200" cy="11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grpSp>
      <p:sp>
        <p:nvSpPr>
          <p:cNvPr id="66" name="Google Shape;66;p14"/>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grpSp>
        <p:nvGrpSpPr>
          <p:cNvPr id="224" name="Google Shape;224;p32"/>
          <p:cNvGrpSpPr/>
          <p:nvPr/>
        </p:nvGrpSpPr>
        <p:grpSpPr>
          <a:xfrm>
            <a:off x="252975" y="178325"/>
            <a:ext cx="2524851" cy="1446069"/>
            <a:chOff x="416250" y="352800"/>
            <a:chExt cx="2524851" cy="1446069"/>
          </a:xfrm>
        </p:grpSpPr>
        <p:pic>
          <p:nvPicPr>
            <p:cNvPr id="225" name="Google Shape;225;p32"/>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226" name="Google Shape;226;p32"/>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32"/>
            <p:cNvSpPr/>
            <p:nvPr/>
          </p:nvSpPr>
          <p:spPr>
            <a:xfrm>
              <a:off x="1681378" y="475250"/>
              <a:ext cx="1086000" cy="993900"/>
            </a:xfrm>
            <a:prstGeom prst="rect">
              <a:avLst/>
            </a:prstGeom>
            <a:solidFill>
              <a:srgbClr val="FF5C3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5</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228" name="Google Shape;228;p32"/>
            <p:cNvSpPr txBox="1"/>
            <p:nvPr/>
          </p:nvSpPr>
          <p:spPr>
            <a:xfrm>
              <a:off x="485250" y="1426569"/>
              <a:ext cx="1977300" cy="37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229" name="Google Shape;229;p32"/>
            <p:cNvGrpSpPr/>
            <p:nvPr/>
          </p:nvGrpSpPr>
          <p:grpSpPr>
            <a:xfrm>
              <a:off x="616652" y="725359"/>
              <a:ext cx="1018725" cy="492985"/>
              <a:chOff x="1154703" y="841775"/>
              <a:chExt cx="2522221" cy="1140905"/>
            </a:xfrm>
          </p:grpSpPr>
          <p:pic>
            <p:nvPicPr>
              <p:cNvPr id="230" name="Google Shape;230;p32"/>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231" name="Google Shape;231;p32"/>
              <p:cNvSpPr txBox="1"/>
              <p:nvPr/>
            </p:nvSpPr>
            <p:spPr>
              <a:xfrm>
                <a:off x="2274725" y="841780"/>
                <a:ext cx="1402200" cy="1140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232" name="Google Shape;232;p32"/>
          <p:cNvGrpSpPr/>
          <p:nvPr/>
        </p:nvGrpSpPr>
        <p:grpSpPr>
          <a:xfrm>
            <a:off x="6479100" y="178325"/>
            <a:ext cx="2524851" cy="1339526"/>
            <a:chOff x="416250" y="352800"/>
            <a:chExt cx="2524851" cy="1339526"/>
          </a:xfrm>
        </p:grpSpPr>
        <p:pic>
          <p:nvPicPr>
            <p:cNvPr id="233" name="Google Shape;233;p32"/>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234" name="Google Shape;234;p32"/>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32"/>
            <p:cNvSpPr/>
            <p:nvPr/>
          </p:nvSpPr>
          <p:spPr>
            <a:xfrm>
              <a:off x="1681378" y="475250"/>
              <a:ext cx="1086000" cy="993900"/>
            </a:xfrm>
            <a:prstGeom prst="rect">
              <a:avLst/>
            </a:prstGeom>
            <a:solidFill>
              <a:srgbClr val="ED2D4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15</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236" name="Google Shape;236;p32"/>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237" name="Google Shape;237;p32"/>
            <p:cNvGrpSpPr/>
            <p:nvPr/>
          </p:nvGrpSpPr>
          <p:grpSpPr>
            <a:xfrm>
              <a:off x="616652" y="725359"/>
              <a:ext cx="1018725" cy="492985"/>
              <a:chOff x="1154703" y="841775"/>
              <a:chExt cx="2522221" cy="1140905"/>
            </a:xfrm>
          </p:grpSpPr>
          <p:pic>
            <p:nvPicPr>
              <p:cNvPr id="238" name="Google Shape;238;p32"/>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239" name="Google Shape;239;p32"/>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240" name="Google Shape;240;p32"/>
          <p:cNvGrpSpPr/>
          <p:nvPr/>
        </p:nvGrpSpPr>
        <p:grpSpPr>
          <a:xfrm>
            <a:off x="252975" y="1624325"/>
            <a:ext cx="2524851" cy="1339526"/>
            <a:chOff x="416250" y="352800"/>
            <a:chExt cx="2524851" cy="1339526"/>
          </a:xfrm>
        </p:grpSpPr>
        <p:pic>
          <p:nvPicPr>
            <p:cNvPr id="241" name="Google Shape;241;p32"/>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242" name="Google Shape;242;p32"/>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32"/>
            <p:cNvSpPr/>
            <p:nvPr/>
          </p:nvSpPr>
          <p:spPr>
            <a:xfrm>
              <a:off x="1681378" y="475250"/>
              <a:ext cx="1086000" cy="993900"/>
            </a:xfrm>
            <a:prstGeom prst="rect">
              <a:avLst/>
            </a:prstGeom>
            <a:solidFill>
              <a:srgbClr val="FF893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20</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244" name="Google Shape;244;p32"/>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245" name="Google Shape;245;p32"/>
            <p:cNvGrpSpPr/>
            <p:nvPr/>
          </p:nvGrpSpPr>
          <p:grpSpPr>
            <a:xfrm>
              <a:off x="616652" y="725359"/>
              <a:ext cx="1018725" cy="492985"/>
              <a:chOff x="1154703" y="841775"/>
              <a:chExt cx="2522221" cy="1140905"/>
            </a:xfrm>
          </p:grpSpPr>
          <p:pic>
            <p:nvPicPr>
              <p:cNvPr id="246" name="Google Shape;246;p32"/>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247" name="Google Shape;247;p32"/>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248" name="Google Shape;248;p32"/>
          <p:cNvGrpSpPr/>
          <p:nvPr/>
        </p:nvGrpSpPr>
        <p:grpSpPr>
          <a:xfrm>
            <a:off x="3366038" y="1624325"/>
            <a:ext cx="2524851" cy="1339526"/>
            <a:chOff x="416250" y="352800"/>
            <a:chExt cx="2524851" cy="1339526"/>
          </a:xfrm>
        </p:grpSpPr>
        <p:pic>
          <p:nvPicPr>
            <p:cNvPr id="249" name="Google Shape;249;p32"/>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250" name="Google Shape;250;p32"/>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32"/>
            <p:cNvSpPr/>
            <p:nvPr/>
          </p:nvSpPr>
          <p:spPr>
            <a:xfrm>
              <a:off x="1681378" y="475250"/>
              <a:ext cx="1086000" cy="993900"/>
            </a:xfrm>
            <a:prstGeom prst="rect">
              <a:avLst/>
            </a:prstGeom>
            <a:solidFill>
              <a:srgbClr val="FFBC4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25</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252" name="Google Shape;252;p32"/>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253" name="Google Shape;253;p32"/>
            <p:cNvGrpSpPr/>
            <p:nvPr/>
          </p:nvGrpSpPr>
          <p:grpSpPr>
            <a:xfrm>
              <a:off x="616652" y="725359"/>
              <a:ext cx="1018725" cy="492985"/>
              <a:chOff x="1154703" y="841775"/>
              <a:chExt cx="2522221" cy="1140905"/>
            </a:xfrm>
          </p:grpSpPr>
          <p:pic>
            <p:nvPicPr>
              <p:cNvPr id="254" name="Google Shape;254;p32"/>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255" name="Google Shape;255;p32"/>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256" name="Google Shape;256;p32"/>
          <p:cNvGrpSpPr/>
          <p:nvPr/>
        </p:nvGrpSpPr>
        <p:grpSpPr>
          <a:xfrm>
            <a:off x="6479100" y="1624325"/>
            <a:ext cx="2524851" cy="1339526"/>
            <a:chOff x="416250" y="352800"/>
            <a:chExt cx="2524851" cy="1339526"/>
          </a:xfrm>
        </p:grpSpPr>
        <p:pic>
          <p:nvPicPr>
            <p:cNvPr id="257" name="Google Shape;257;p32"/>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258" name="Google Shape;258;p32"/>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32"/>
            <p:cNvSpPr/>
            <p:nvPr/>
          </p:nvSpPr>
          <p:spPr>
            <a:xfrm>
              <a:off x="1681378" y="475250"/>
              <a:ext cx="1086000" cy="993900"/>
            </a:xfrm>
            <a:prstGeom prst="rect">
              <a:avLst/>
            </a:prstGeom>
            <a:solidFill>
              <a:srgbClr val="4FB06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30</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260" name="Google Shape;260;p32"/>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261" name="Google Shape;261;p32"/>
            <p:cNvGrpSpPr/>
            <p:nvPr/>
          </p:nvGrpSpPr>
          <p:grpSpPr>
            <a:xfrm>
              <a:off x="616652" y="725359"/>
              <a:ext cx="1018725" cy="492985"/>
              <a:chOff x="1154703" y="841775"/>
              <a:chExt cx="2522221" cy="1140905"/>
            </a:xfrm>
          </p:grpSpPr>
          <p:pic>
            <p:nvPicPr>
              <p:cNvPr id="262" name="Google Shape;262;p32"/>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263" name="Google Shape;263;p32"/>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264" name="Google Shape;264;p32"/>
          <p:cNvGrpSpPr/>
          <p:nvPr/>
        </p:nvGrpSpPr>
        <p:grpSpPr>
          <a:xfrm>
            <a:off x="252975" y="3361250"/>
            <a:ext cx="2524851" cy="1339526"/>
            <a:chOff x="416250" y="352800"/>
            <a:chExt cx="2524851" cy="1339526"/>
          </a:xfrm>
        </p:grpSpPr>
        <p:pic>
          <p:nvPicPr>
            <p:cNvPr id="265" name="Google Shape;265;p32"/>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266" name="Google Shape;266;p32"/>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32"/>
            <p:cNvSpPr/>
            <p:nvPr/>
          </p:nvSpPr>
          <p:spPr>
            <a:xfrm>
              <a:off x="1681378" y="475250"/>
              <a:ext cx="1086000" cy="993900"/>
            </a:xfrm>
            <a:prstGeom prst="rect">
              <a:avLst/>
            </a:prstGeom>
            <a:solidFill>
              <a:srgbClr val="0FBFB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35</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268" name="Google Shape;268;p32"/>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269" name="Google Shape;269;p32"/>
            <p:cNvGrpSpPr/>
            <p:nvPr/>
          </p:nvGrpSpPr>
          <p:grpSpPr>
            <a:xfrm>
              <a:off x="616652" y="725359"/>
              <a:ext cx="1018725" cy="492985"/>
              <a:chOff x="1154703" y="841775"/>
              <a:chExt cx="2522221" cy="1140905"/>
            </a:xfrm>
          </p:grpSpPr>
          <p:pic>
            <p:nvPicPr>
              <p:cNvPr id="270" name="Google Shape;270;p32"/>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271" name="Google Shape;271;p32"/>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272" name="Google Shape;272;p32"/>
          <p:cNvGrpSpPr/>
          <p:nvPr/>
        </p:nvGrpSpPr>
        <p:grpSpPr>
          <a:xfrm>
            <a:off x="3366038" y="3361250"/>
            <a:ext cx="2524851" cy="1339526"/>
            <a:chOff x="416250" y="352800"/>
            <a:chExt cx="2524851" cy="1339526"/>
          </a:xfrm>
        </p:grpSpPr>
        <p:pic>
          <p:nvPicPr>
            <p:cNvPr id="273" name="Google Shape;273;p32"/>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274" name="Google Shape;274;p32"/>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32"/>
            <p:cNvSpPr/>
            <p:nvPr/>
          </p:nvSpPr>
          <p:spPr>
            <a:xfrm>
              <a:off x="1681378" y="475250"/>
              <a:ext cx="1086000" cy="993900"/>
            </a:xfrm>
            <a:prstGeom prst="rect">
              <a:avLst/>
            </a:prstGeom>
            <a:solidFill>
              <a:srgbClr val="0068B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40</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276" name="Google Shape;276;p32"/>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277" name="Google Shape;277;p32"/>
            <p:cNvGrpSpPr/>
            <p:nvPr/>
          </p:nvGrpSpPr>
          <p:grpSpPr>
            <a:xfrm>
              <a:off x="616652" y="725359"/>
              <a:ext cx="1018725" cy="492985"/>
              <a:chOff x="1154703" y="841775"/>
              <a:chExt cx="2522221" cy="1140905"/>
            </a:xfrm>
          </p:grpSpPr>
          <p:pic>
            <p:nvPicPr>
              <p:cNvPr id="278" name="Google Shape;278;p32"/>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279" name="Google Shape;279;p32"/>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280" name="Google Shape;280;p32"/>
          <p:cNvGrpSpPr/>
          <p:nvPr/>
        </p:nvGrpSpPr>
        <p:grpSpPr>
          <a:xfrm>
            <a:off x="6479100" y="3361250"/>
            <a:ext cx="2524851" cy="1339526"/>
            <a:chOff x="416250" y="352800"/>
            <a:chExt cx="2524851" cy="1339526"/>
          </a:xfrm>
        </p:grpSpPr>
        <p:pic>
          <p:nvPicPr>
            <p:cNvPr id="281" name="Google Shape;281;p32"/>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282" name="Google Shape;282;p32"/>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32"/>
            <p:cNvSpPr/>
            <p:nvPr/>
          </p:nvSpPr>
          <p:spPr>
            <a:xfrm>
              <a:off x="1681378" y="475250"/>
              <a:ext cx="1086000" cy="993900"/>
            </a:xfrm>
            <a:prstGeom prst="rect">
              <a:avLst/>
            </a:prstGeom>
            <a:solidFill>
              <a:srgbClr val="5C62D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45</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284" name="Google Shape;284;p32"/>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285" name="Google Shape;285;p32"/>
            <p:cNvGrpSpPr/>
            <p:nvPr/>
          </p:nvGrpSpPr>
          <p:grpSpPr>
            <a:xfrm>
              <a:off x="616652" y="725359"/>
              <a:ext cx="1018725" cy="492985"/>
              <a:chOff x="1154703" y="841775"/>
              <a:chExt cx="2522221" cy="1140905"/>
            </a:xfrm>
          </p:grpSpPr>
          <p:pic>
            <p:nvPicPr>
              <p:cNvPr id="286" name="Google Shape;286;p32"/>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287" name="Google Shape;287;p32"/>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288" name="Google Shape;288;p32"/>
          <p:cNvGrpSpPr/>
          <p:nvPr/>
        </p:nvGrpSpPr>
        <p:grpSpPr>
          <a:xfrm>
            <a:off x="3366038" y="178325"/>
            <a:ext cx="2524851" cy="1339526"/>
            <a:chOff x="416250" y="352800"/>
            <a:chExt cx="2524851" cy="1339526"/>
          </a:xfrm>
        </p:grpSpPr>
        <p:pic>
          <p:nvPicPr>
            <p:cNvPr id="289" name="Google Shape;289;p32"/>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290" name="Google Shape;290;p32"/>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32"/>
            <p:cNvSpPr/>
            <p:nvPr/>
          </p:nvSpPr>
          <p:spPr>
            <a:xfrm>
              <a:off x="1681378" y="475250"/>
              <a:ext cx="1086000" cy="993900"/>
            </a:xfrm>
            <a:prstGeom prst="rect">
              <a:avLst/>
            </a:prstGeom>
            <a:solidFill>
              <a:srgbClr val="F62D7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10</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292" name="Google Shape;292;p32"/>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293" name="Google Shape;293;p32"/>
            <p:cNvGrpSpPr/>
            <p:nvPr/>
          </p:nvGrpSpPr>
          <p:grpSpPr>
            <a:xfrm>
              <a:off x="616652" y="725359"/>
              <a:ext cx="1018725" cy="492985"/>
              <a:chOff x="1154703" y="841775"/>
              <a:chExt cx="2522221" cy="1140905"/>
            </a:xfrm>
          </p:grpSpPr>
          <p:pic>
            <p:nvPicPr>
              <p:cNvPr id="294" name="Google Shape;294;p32"/>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295" name="Google Shape;295;p32"/>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grpSp>
        <p:nvGrpSpPr>
          <p:cNvPr id="300" name="Google Shape;300;p33"/>
          <p:cNvGrpSpPr/>
          <p:nvPr/>
        </p:nvGrpSpPr>
        <p:grpSpPr>
          <a:xfrm>
            <a:off x="252975" y="178325"/>
            <a:ext cx="2524851" cy="1339526"/>
            <a:chOff x="416250" y="352800"/>
            <a:chExt cx="2524851" cy="1339526"/>
          </a:xfrm>
        </p:grpSpPr>
        <p:pic>
          <p:nvPicPr>
            <p:cNvPr id="301" name="Google Shape;301;p33"/>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302" name="Google Shape;302;p33"/>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33"/>
            <p:cNvSpPr/>
            <p:nvPr/>
          </p:nvSpPr>
          <p:spPr>
            <a:xfrm>
              <a:off x="1681378" y="475250"/>
              <a:ext cx="1086000" cy="993900"/>
            </a:xfrm>
            <a:prstGeom prst="rect">
              <a:avLst/>
            </a:prstGeom>
            <a:solidFill>
              <a:srgbClr val="FF5C3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50</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304" name="Google Shape;304;p33"/>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305" name="Google Shape;305;p33"/>
            <p:cNvGrpSpPr/>
            <p:nvPr/>
          </p:nvGrpSpPr>
          <p:grpSpPr>
            <a:xfrm>
              <a:off x="616652" y="725359"/>
              <a:ext cx="1018725" cy="492985"/>
              <a:chOff x="1154703" y="841775"/>
              <a:chExt cx="2522221" cy="1140905"/>
            </a:xfrm>
          </p:grpSpPr>
          <p:pic>
            <p:nvPicPr>
              <p:cNvPr id="306" name="Google Shape;306;p33"/>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307" name="Google Shape;307;p33"/>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308" name="Google Shape;308;p33"/>
          <p:cNvGrpSpPr/>
          <p:nvPr/>
        </p:nvGrpSpPr>
        <p:grpSpPr>
          <a:xfrm>
            <a:off x="3366038" y="178325"/>
            <a:ext cx="2524851" cy="1339526"/>
            <a:chOff x="416250" y="352800"/>
            <a:chExt cx="2524851" cy="1339526"/>
          </a:xfrm>
        </p:grpSpPr>
        <p:pic>
          <p:nvPicPr>
            <p:cNvPr id="309" name="Google Shape;309;p33"/>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310" name="Google Shape;310;p33"/>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33"/>
            <p:cNvSpPr/>
            <p:nvPr/>
          </p:nvSpPr>
          <p:spPr>
            <a:xfrm>
              <a:off x="1681378" y="475250"/>
              <a:ext cx="1086000" cy="993900"/>
            </a:xfrm>
            <a:prstGeom prst="rect">
              <a:avLst/>
            </a:prstGeom>
            <a:solidFill>
              <a:srgbClr val="F62D7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55</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312" name="Google Shape;312;p33"/>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313" name="Google Shape;313;p33"/>
            <p:cNvGrpSpPr/>
            <p:nvPr/>
          </p:nvGrpSpPr>
          <p:grpSpPr>
            <a:xfrm>
              <a:off x="616652" y="725359"/>
              <a:ext cx="1018725" cy="492985"/>
              <a:chOff x="1154703" y="841775"/>
              <a:chExt cx="2522221" cy="1140905"/>
            </a:xfrm>
          </p:grpSpPr>
          <p:pic>
            <p:nvPicPr>
              <p:cNvPr id="314" name="Google Shape;314;p33"/>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315" name="Google Shape;315;p33"/>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316" name="Google Shape;316;p33"/>
          <p:cNvGrpSpPr/>
          <p:nvPr/>
        </p:nvGrpSpPr>
        <p:grpSpPr>
          <a:xfrm>
            <a:off x="6479100" y="178325"/>
            <a:ext cx="2524851" cy="1339526"/>
            <a:chOff x="416250" y="352800"/>
            <a:chExt cx="2524851" cy="1339526"/>
          </a:xfrm>
        </p:grpSpPr>
        <p:pic>
          <p:nvPicPr>
            <p:cNvPr id="317" name="Google Shape;317;p33"/>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318" name="Google Shape;318;p33"/>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33"/>
            <p:cNvSpPr/>
            <p:nvPr/>
          </p:nvSpPr>
          <p:spPr>
            <a:xfrm>
              <a:off x="1681378" y="475250"/>
              <a:ext cx="1086000" cy="993900"/>
            </a:xfrm>
            <a:prstGeom prst="rect">
              <a:avLst/>
            </a:prstGeom>
            <a:solidFill>
              <a:srgbClr val="ED2D4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60</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320" name="Google Shape;320;p33"/>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321" name="Google Shape;321;p33"/>
            <p:cNvGrpSpPr/>
            <p:nvPr/>
          </p:nvGrpSpPr>
          <p:grpSpPr>
            <a:xfrm>
              <a:off x="616652" y="725359"/>
              <a:ext cx="1018725" cy="492985"/>
              <a:chOff x="1154703" y="841775"/>
              <a:chExt cx="2522221" cy="1140905"/>
            </a:xfrm>
          </p:grpSpPr>
          <p:pic>
            <p:nvPicPr>
              <p:cNvPr id="322" name="Google Shape;322;p33"/>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323" name="Google Shape;323;p33"/>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324" name="Google Shape;324;p33"/>
          <p:cNvGrpSpPr/>
          <p:nvPr/>
        </p:nvGrpSpPr>
        <p:grpSpPr>
          <a:xfrm>
            <a:off x="252975" y="1624325"/>
            <a:ext cx="2524851" cy="1339526"/>
            <a:chOff x="416250" y="352800"/>
            <a:chExt cx="2524851" cy="1339526"/>
          </a:xfrm>
        </p:grpSpPr>
        <p:pic>
          <p:nvPicPr>
            <p:cNvPr id="325" name="Google Shape;325;p33"/>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326" name="Google Shape;326;p33"/>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7" name="Google Shape;327;p33"/>
            <p:cNvSpPr/>
            <p:nvPr/>
          </p:nvSpPr>
          <p:spPr>
            <a:xfrm>
              <a:off x="1681378" y="475250"/>
              <a:ext cx="1086000" cy="993900"/>
            </a:xfrm>
            <a:prstGeom prst="rect">
              <a:avLst/>
            </a:prstGeom>
            <a:solidFill>
              <a:srgbClr val="FF893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65</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328" name="Google Shape;328;p33"/>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329" name="Google Shape;329;p33"/>
            <p:cNvGrpSpPr/>
            <p:nvPr/>
          </p:nvGrpSpPr>
          <p:grpSpPr>
            <a:xfrm>
              <a:off x="616652" y="725359"/>
              <a:ext cx="1018725" cy="492985"/>
              <a:chOff x="1154703" y="841775"/>
              <a:chExt cx="2522221" cy="1140905"/>
            </a:xfrm>
          </p:grpSpPr>
          <p:pic>
            <p:nvPicPr>
              <p:cNvPr id="330" name="Google Shape;330;p33"/>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331" name="Google Shape;331;p33"/>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332" name="Google Shape;332;p33"/>
          <p:cNvGrpSpPr/>
          <p:nvPr/>
        </p:nvGrpSpPr>
        <p:grpSpPr>
          <a:xfrm>
            <a:off x="3366038" y="1624325"/>
            <a:ext cx="2524851" cy="1339526"/>
            <a:chOff x="416250" y="352800"/>
            <a:chExt cx="2524851" cy="1339526"/>
          </a:xfrm>
        </p:grpSpPr>
        <p:pic>
          <p:nvPicPr>
            <p:cNvPr id="333" name="Google Shape;333;p33"/>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334" name="Google Shape;334;p33"/>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33"/>
            <p:cNvSpPr/>
            <p:nvPr/>
          </p:nvSpPr>
          <p:spPr>
            <a:xfrm>
              <a:off x="1681378" y="475250"/>
              <a:ext cx="1086000" cy="993900"/>
            </a:xfrm>
            <a:prstGeom prst="rect">
              <a:avLst/>
            </a:prstGeom>
            <a:solidFill>
              <a:srgbClr val="FFBC4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70</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336" name="Google Shape;336;p33"/>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337" name="Google Shape;337;p33"/>
            <p:cNvGrpSpPr/>
            <p:nvPr/>
          </p:nvGrpSpPr>
          <p:grpSpPr>
            <a:xfrm>
              <a:off x="616652" y="725359"/>
              <a:ext cx="1018725" cy="492985"/>
              <a:chOff x="1154703" y="841775"/>
              <a:chExt cx="2522221" cy="1140905"/>
            </a:xfrm>
          </p:grpSpPr>
          <p:pic>
            <p:nvPicPr>
              <p:cNvPr id="338" name="Google Shape;338;p33"/>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339" name="Google Shape;339;p33"/>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340" name="Google Shape;340;p33"/>
          <p:cNvGrpSpPr/>
          <p:nvPr/>
        </p:nvGrpSpPr>
        <p:grpSpPr>
          <a:xfrm>
            <a:off x="6479100" y="1624325"/>
            <a:ext cx="2524851" cy="1339526"/>
            <a:chOff x="416250" y="352800"/>
            <a:chExt cx="2524851" cy="1339526"/>
          </a:xfrm>
        </p:grpSpPr>
        <p:pic>
          <p:nvPicPr>
            <p:cNvPr id="341" name="Google Shape;341;p33"/>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342" name="Google Shape;342;p33"/>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3" name="Google Shape;343;p33"/>
            <p:cNvSpPr/>
            <p:nvPr/>
          </p:nvSpPr>
          <p:spPr>
            <a:xfrm>
              <a:off x="1681378" y="475250"/>
              <a:ext cx="1086000" cy="993900"/>
            </a:xfrm>
            <a:prstGeom prst="rect">
              <a:avLst/>
            </a:prstGeom>
            <a:solidFill>
              <a:srgbClr val="4FB06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75</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344" name="Google Shape;344;p33"/>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345" name="Google Shape;345;p33"/>
            <p:cNvGrpSpPr/>
            <p:nvPr/>
          </p:nvGrpSpPr>
          <p:grpSpPr>
            <a:xfrm>
              <a:off x="616652" y="725359"/>
              <a:ext cx="1018725" cy="492985"/>
              <a:chOff x="1154703" y="841775"/>
              <a:chExt cx="2522221" cy="1140905"/>
            </a:xfrm>
          </p:grpSpPr>
          <p:pic>
            <p:nvPicPr>
              <p:cNvPr id="346" name="Google Shape;346;p33"/>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347" name="Google Shape;347;p33"/>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348" name="Google Shape;348;p33"/>
          <p:cNvGrpSpPr/>
          <p:nvPr/>
        </p:nvGrpSpPr>
        <p:grpSpPr>
          <a:xfrm>
            <a:off x="252975" y="3361250"/>
            <a:ext cx="2524851" cy="1339526"/>
            <a:chOff x="416250" y="352800"/>
            <a:chExt cx="2524851" cy="1339526"/>
          </a:xfrm>
        </p:grpSpPr>
        <p:pic>
          <p:nvPicPr>
            <p:cNvPr id="349" name="Google Shape;349;p33"/>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350" name="Google Shape;350;p33"/>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33"/>
            <p:cNvSpPr/>
            <p:nvPr/>
          </p:nvSpPr>
          <p:spPr>
            <a:xfrm>
              <a:off x="1681378" y="475250"/>
              <a:ext cx="1086000" cy="993900"/>
            </a:xfrm>
            <a:prstGeom prst="rect">
              <a:avLst/>
            </a:prstGeom>
            <a:solidFill>
              <a:srgbClr val="0FBFB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80</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352" name="Google Shape;352;p33"/>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353" name="Google Shape;353;p33"/>
            <p:cNvGrpSpPr/>
            <p:nvPr/>
          </p:nvGrpSpPr>
          <p:grpSpPr>
            <a:xfrm>
              <a:off x="616652" y="725359"/>
              <a:ext cx="1018725" cy="492985"/>
              <a:chOff x="1154703" y="841775"/>
              <a:chExt cx="2522221" cy="1140905"/>
            </a:xfrm>
          </p:grpSpPr>
          <p:pic>
            <p:nvPicPr>
              <p:cNvPr id="354" name="Google Shape;354;p33"/>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355" name="Google Shape;355;p33"/>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356" name="Google Shape;356;p33"/>
          <p:cNvGrpSpPr/>
          <p:nvPr/>
        </p:nvGrpSpPr>
        <p:grpSpPr>
          <a:xfrm>
            <a:off x="3366038" y="3361250"/>
            <a:ext cx="2524851" cy="1339526"/>
            <a:chOff x="416250" y="352800"/>
            <a:chExt cx="2524851" cy="1339526"/>
          </a:xfrm>
        </p:grpSpPr>
        <p:pic>
          <p:nvPicPr>
            <p:cNvPr id="357" name="Google Shape;357;p33"/>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358" name="Google Shape;358;p33"/>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9" name="Google Shape;359;p33"/>
            <p:cNvSpPr/>
            <p:nvPr/>
          </p:nvSpPr>
          <p:spPr>
            <a:xfrm>
              <a:off x="1681378" y="475250"/>
              <a:ext cx="1086000" cy="993900"/>
            </a:xfrm>
            <a:prstGeom prst="rect">
              <a:avLst/>
            </a:prstGeom>
            <a:solidFill>
              <a:srgbClr val="0068B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85</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360" name="Google Shape;360;p33"/>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361" name="Google Shape;361;p33"/>
            <p:cNvGrpSpPr/>
            <p:nvPr/>
          </p:nvGrpSpPr>
          <p:grpSpPr>
            <a:xfrm>
              <a:off x="616652" y="725359"/>
              <a:ext cx="1018725" cy="492985"/>
              <a:chOff x="1154703" y="841775"/>
              <a:chExt cx="2522221" cy="1140905"/>
            </a:xfrm>
          </p:grpSpPr>
          <p:pic>
            <p:nvPicPr>
              <p:cNvPr id="362" name="Google Shape;362;p33"/>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363" name="Google Shape;363;p33"/>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grpSp>
        <p:nvGrpSpPr>
          <p:cNvPr id="364" name="Google Shape;364;p33"/>
          <p:cNvGrpSpPr/>
          <p:nvPr/>
        </p:nvGrpSpPr>
        <p:grpSpPr>
          <a:xfrm>
            <a:off x="6479100" y="3361250"/>
            <a:ext cx="2524851" cy="1339526"/>
            <a:chOff x="416250" y="352800"/>
            <a:chExt cx="2524851" cy="1339526"/>
          </a:xfrm>
        </p:grpSpPr>
        <p:pic>
          <p:nvPicPr>
            <p:cNvPr id="365" name="Google Shape;365;p33"/>
            <p:cNvPicPr preferRelativeResize="0"/>
            <p:nvPr/>
          </p:nvPicPr>
          <p:blipFill>
            <a:blip r:embed="rId3">
              <a:alphaModFix/>
            </a:blip>
            <a:stretch>
              <a:fillRect/>
            </a:stretch>
          </p:blipFill>
          <p:spPr>
            <a:xfrm>
              <a:off x="416250" y="352800"/>
              <a:ext cx="2524851" cy="1339526"/>
            </a:xfrm>
            <a:prstGeom prst="rect">
              <a:avLst/>
            </a:prstGeom>
            <a:noFill/>
            <a:ln>
              <a:noFill/>
            </a:ln>
          </p:spPr>
        </p:pic>
        <p:sp>
          <p:nvSpPr>
            <p:cNvPr id="366" name="Google Shape;366;p33"/>
            <p:cNvSpPr/>
            <p:nvPr/>
          </p:nvSpPr>
          <p:spPr>
            <a:xfrm>
              <a:off x="568814" y="475250"/>
              <a:ext cx="1112400" cy="9939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33"/>
            <p:cNvSpPr/>
            <p:nvPr/>
          </p:nvSpPr>
          <p:spPr>
            <a:xfrm>
              <a:off x="1681378" y="475250"/>
              <a:ext cx="1086000" cy="993900"/>
            </a:xfrm>
            <a:prstGeom prst="rect">
              <a:avLst/>
            </a:prstGeom>
            <a:solidFill>
              <a:srgbClr val="5C62D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2400" b="1">
                  <a:solidFill>
                    <a:schemeClr val="lt1"/>
                  </a:solidFill>
                  <a:latin typeface="Lexend Deca"/>
                  <a:ea typeface="Lexend Deca"/>
                  <a:cs typeface="Lexend Deca"/>
                  <a:sym typeface="Lexend Deca"/>
                </a:rPr>
                <a:t>90</a:t>
              </a:r>
              <a:r>
                <a:rPr lang="es" sz="100" b="1">
                  <a:solidFill>
                    <a:schemeClr val="lt1"/>
                  </a:solidFill>
                  <a:latin typeface="Lexend Deca"/>
                  <a:ea typeface="Lexend Deca"/>
                  <a:cs typeface="Lexend Deca"/>
                  <a:sym typeface="Lexend Deca"/>
                </a:rPr>
                <a:t>     </a:t>
              </a:r>
              <a:r>
                <a:rPr lang="es" sz="2400" b="1">
                  <a:solidFill>
                    <a:schemeClr val="lt1"/>
                  </a:solidFill>
                  <a:latin typeface="Lexend Deca"/>
                  <a:ea typeface="Lexend Deca"/>
                  <a:cs typeface="Lexend Deca"/>
                  <a:sym typeface="Lexend Deca"/>
                </a:rPr>
                <a:t>%</a:t>
              </a:r>
              <a:endParaRPr sz="2400" b="1">
                <a:solidFill>
                  <a:schemeClr val="lt1"/>
                </a:solidFill>
                <a:latin typeface="Lexend Deca"/>
                <a:ea typeface="Lexend Deca"/>
                <a:cs typeface="Lexend Deca"/>
                <a:sym typeface="Lexend Deca"/>
              </a:endParaRPr>
            </a:p>
          </p:txBody>
        </p:sp>
        <p:sp>
          <p:nvSpPr>
            <p:cNvPr id="368" name="Google Shape;368;p33"/>
            <p:cNvSpPr txBox="1"/>
            <p:nvPr/>
          </p:nvSpPr>
          <p:spPr>
            <a:xfrm>
              <a:off x="485248" y="1426577"/>
              <a:ext cx="1977300" cy="11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400">
                  <a:solidFill>
                    <a:schemeClr val="dk1"/>
                  </a:solidFill>
                  <a:latin typeface="Lexend Deca"/>
                  <a:ea typeface="Lexend Deca"/>
                  <a:cs typeface="Lexend Deca"/>
                  <a:sym typeface="Lexend Deca"/>
                </a:rPr>
                <a:t>Present this coupon to receive the discount indicated here.</a:t>
              </a:r>
              <a:endParaRPr sz="400">
                <a:latin typeface="Lexend Deca"/>
                <a:ea typeface="Lexend Deca"/>
                <a:cs typeface="Lexend Deca"/>
                <a:sym typeface="Lexend Deca"/>
              </a:endParaRPr>
            </a:p>
          </p:txBody>
        </p:sp>
        <p:grpSp>
          <p:nvGrpSpPr>
            <p:cNvPr id="369" name="Google Shape;369;p33"/>
            <p:cNvGrpSpPr/>
            <p:nvPr/>
          </p:nvGrpSpPr>
          <p:grpSpPr>
            <a:xfrm>
              <a:off x="616652" y="725359"/>
              <a:ext cx="1018725" cy="492985"/>
              <a:chOff x="1154703" y="841775"/>
              <a:chExt cx="2522221" cy="1140905"/>
            </a:xfrm>
          </p:grpSpPr>
          <p:pic>
            <p:nvPicPr>
              <p:cNvPr id="370" name="Google Shape;370;p33"/>
              <p:cNvPicPr preferRelativeResize="0"/>
              <p:nvPr/>
            </p:nvPicPr>
            <p:blipFill rotWithShape="1">
              <a:blip r:embed="rId4">
                <a:alphaModFix/>
              </a:blip>
              <a:srcRect l="37095" t="29720" r="33296" b="27919"/>
              <a:stretch/>
            </p:blipFill>
            <p:spPr>
              <a:xfrm>
                <a:off x="1154703" y="841775"/>
                <a:ext cx="1120051" cy="1140897"/>
              </a:xfrm>
              <a:prstGeom prst="rect">
                <a:avLst/>
              </a:prstGeom>
              <a:noFill/>
              <a:ln>
                <a:noFill/>
              </a:ln>
            </p:spPr>
          </p:pic>
          <p:sp>
            <p:nvSpPr>
              <p:cNvPr id="371" name="Google Shape;371;p33"/>
              <p:cNvSpPr txBox="1"/>
              <p:nvPr/>
            </p:nvSpPr>
            <p:spPr>
              <a:xfrm>
                <a:off x="2274725" y="841780"/>
                <a:ext cx="1402200" cy="1140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600" b="1">
                  <a:solidFill>
                    <a:srgbClr val="192733"/>
                  </a:solidFill>
                  <a:latin typeface="Lexend Deca"/>
                  <a:ea typeface="Lexend Deca"/>
                  <a:cs typeface="Lexend Deca"/>
                  <a:sym typeface="Lexend Deca"/>
                </a:endParaRPr>
              </a:p>
              <a:p>
                <a:pPr marL="0" lvl="0" indent="0" algn="l" rtl="0">
                  <a:spcBef>
                    <a:spcPts val="0"/>
                  </a:spcBef>
                  <a:spcAft>
                    <a:spcPts val="0"/>
                  </a:spcAft>
                  <a:buNone/>
                </a:pPr>
                <a:r>
                  <a:rPr lang="es" sz="600" b="1">
                    <a:solidFill>
                      <a:srgbClr val="192733"/>
                    </a:solidFill>
                    <a:latin typeface="Lexend Deca"/>
                    <a:ea typeface="Lexend Deca"/>
                    <a:cs typeface="Lexend Deca"/>
                    <a:sym typeface="Lexend Deca"/>
                  </a:rPr>
                  <a:t>Company Logo</a:t>
                </a:r>
                <a:endParaRPr sz="600" b="1">
                  <a:solidFill>
                    <a:srgbClr val="192733"/>
                  </a:solidFill>
                  <a:latin typeface="Lexend Deca"/>
                  <a:ea typeface="Lexend Deca"/>
                  <a:cs typeface="Lexend Deca"/>
                  <a:sym typeface="Lexend Deca"/>
                </a:endParaRPr>
              </a:p>
            </p:txBody>
          </p:sp>
        </p:gr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0"/>
        <p:cNvGrpSpPr/>
        <p:nvPr/>
      </p:nvGrpSpPr>
      <p:grpSpPr>
        <a:xfrm>
          <a:off x="0" y="0"/>
          <a:ext cx="0" cy="0"/>
          <a:chOff x="0" y="0"/>
          <a:chExt cx="0" cy="0"/>
        </a:xfrm>
      </p:grpSpPr>
      <p:sp>
        <p:nvSpPr>
          <p:cNvPr id="71" name="Google Shape;71;p15"/>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5"/>
          <p:cNvSpPr/>
          <p:nvPr/>
        </p:nvSpPr>
        <p:spPr>
          <a:xfrm>
            <a:off x="4597575" y="475250"/>
            <a:ext cx="3877800" cy="3560400"/>
          </a:xfrm>
          <a:prstGeom prst="rect">
            <a:avLst/>
          </a:prstGeom>
          <a:solidFill>
            <a:srgbClr val="F62D7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10</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73" name="Google Shape;73;p15"/>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74" name="Google Shape;74;p15"/>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75" name="Google Shape;75;p15"/>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79"/>
        <p:cNvGrpSpPr/>
        <p:nvPr/>
      </p:nvGrpSpPr>
      <p:grpSpPr>
        <a:xfrm>
          <a:off x="0" y="0"/>
          <a:ext cx="0" cy="0"/>
          <a:chOff x="0" y="0"/>
          <a:chExt cx="0" cy="0"/>
        </a:xfrm>
      </p:grpSpPr>
      <p:sp>
        <p:nvSpPr>
          <p:cNvPr id="80" name="Google Shape;80;p16"/>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6"/>
          <p:cNvSpPr/>
          <p:nvPr/>
        </p:nvSpPr>
        <p:spPr>
          <a:xfrm>
            <a:off x="4597575" y="475250"/>
            <a:ext cx="3877800" cy="3560400"/>
          </a:xfrm>
          <a:prstGeom prst="rect">
            <a:avLst/>
          </a:prstGeom>
          <a:solidFill>
            <a:srgbClr val="ED2D4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15</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82" name="Google Shape;82;p16"/>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83" name="Google Shape;83;p16"/>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84" name="Google Shape;84;p16"/>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8"/>
        <p:cNvGrpSpPr/>
        <p:nvPr/>
      </p:nvGrpSpPr>
      <p:grpSpPr>
        <a:xfrm>
          <a:off x="0" y="0"/>
          <a:ext cx="0" cy="0"/>
          <a:chOff x="0" y="0"/>
          <a:chExt cx="0" cy="0"/>
        </a:xfrm>
      </p:grpSpPr>
      <p:sp>
        <p:nvSpPr>
          <p:cNvPr id="89" name="Google Shape;89;p17"/>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7"/>
          <p:cNvSpPr/>
          <p:nvPr/>
        </p:nvSpPr>
        <p:spPr>
          <a:xfrm>
            <a:off x="4597575" y="475250"/>
            <a:ext cx="3877800" cy="3560400"/>
          </a:xfrm>
          <a:prstGeom prst="rect">
            <a:avLst/>
          </a:prstGeom>
          <a:solidFill>
            <a:srgbClr val="FF893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20</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91" name="Google Shape;91;p17"/>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92" name="Google Shape;92;p17"/>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93" name="Google Shape;93;p17"/>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7"/>
        <p:cNvGrpSpPr/>
        <p:nvPr/>
      </p:nvGrpSpPr>
      <p:grpSpPr>
        <a:xfrm>
          <a:off x="0" y="0"/>
          <a:ext cx="0" cy="0"/>
          <a:chOff x="0" y="0"/>
          <a:chExt cx="0" cy="0"/>
        </a:xfrm>
      </p:grpSpPr>
      <p:sp>
        <p:nvSpPr>
          <p:cNvPr id="98" name="Google Shape;98;p18"/>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8"/>
          <p:cNvSpPr/>
          <p:nvPr/>
        </p:nvSpPr>
        <p:spPr>
          <a:xfrm>
            <a:off x="4597575" y="475250"/>
            <a:ext cx="3877800" cy="3560400"/>
          </a:xfrm>
          <a:prstGeom prst="rect">
            <a:avLst/>
          </a:prstGeom>
          <a:solidFill>
            <a:srgbClr val="FFBC4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25</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100" name="Google Shape;100;p18"/>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101" name="Google Shape;101;p18"/>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102" name="Google Shape;102;p18"/>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06"/>
        <p:cNvGrpSpPr/>
        <p:nvPr/>
      </p:nvGrpSpPr>
      <p:grpSpPr>
        <a:xfrm>
          <a:off x="0" y="0"/>
          <a:ext cx="0" cy="0"/>
          <a:chOff x="0" y="0"/>
          <a:chExt cx="0" cy="0"/>
        </a:xfrm>
      </p:grpSpPr>
      <p:sp>
        <p:nvSpPr>
          <p:cNvPr id="107" name="Google Shape;107;p19"/>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9"/>
          <p:cNvSpPr/>
          <p:nvPr/>
        </p:nvSpPr>
        <p:spPr>
          <a:xfrm>
            <a:off x="4597575" y="475250"/>
            <a:ext cx="3877800" cy="3560400"/>
          </a:xfrm>
          <a:prstGeom prst="rect">
            <a:avLst/>
          </a:prstGeom>
          <a:solidFill>
            <a:srgbClr val="4FB06D"/>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30</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109" name="Google Shape;109;p19"/>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110" name="Google Shape;110;p19"/>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111" name="Google Shape;111;p19"/>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5"/>
        <p:cNvGrpSpPr/>
        <p:nvPr/>
      </p:nvGrpSpPr>
      <p:grpSpPr>
        <a:xfrm>
          <a:off x="0" y="0"/>
          <a:ext cx="0" cy="0"/>
          <a:chOff x="0" y="0"/>
          <a:chExt cx="0" cy="0"/>
        </a:xfrm>
      </p:grpSpPr>
      <p:sp>
        <p:nvSpPr>
          <p:cNvPr id="116" name="Google Shape;116;p20"/>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0"/>
          <p:cNvSpPr/>
          <p:nvPr/>
        </p:nvSpPr>
        <p:spPr>
          <a:xfrm>
            <a:off x="4597575" y="475250"/>
            <a:ext cx="3877800" cy="3560400"/>
          </a:xfrm>
          <a:prstGeom prst="rect">
            <a:avLst/>
          </a:prstGeom>
          <a:solidFill>
            <a:srgbClr val="0FBFB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35</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118" name="Google Shape;118;p20"/>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119" name="Google Shape;119;p20"/>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120" name="Google Shape;120;p20"/>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4"/>
        <p:cNvGrpSpPr/>
        <p:nvPr/>
      </p:nvGrpSpPr>
      <p:grpSpPr>
        <a:xfrm>
          <a:off x="0" y="0"/>
          <a:ext cx="0" cy="0"/>
          <a:chOff x="0" y="0"/>
          <a:chExt cx="0" cy="0"/>
        </a:xfrm>
      </p:grpSpPr>
      <p:sp>
        <p:nvSpPr>
          <p:cNvPr id="125" name="Google Shape;125;p21"/>
          <p:cNvSpPr/>
          <p:nvPr/>
        </p:nvSpPr>
        <p:spPr>
          <a:xfrm>
            <a:off x="622875" y="475250"/>
            <a:ext cx="3974700" cy="3560400"/>
          </a:xfrm>
          <a:prstGeom prst="rect">
            <a:avLst/>
          </a:prstGeom>
          <a:solidFill>
            <a:srgbClr val="FCEAD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1"/>
          <p:cNvSpPr/>
          <p:nvPr/>
        </p:nvSpPr>
        <p:spPr>
          <a:xfrm>
            <a:off x="4597575" y="475250"/>
            <a:ext cx="3877800" cy="3560400"/>
          </a:xfrm>
          <a:prstGeom prst="rect">
            <a:avLst/>
          </a:prstGeom>
          <a:solidFill>
            <a:srgbClr val="0068B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7200" b="1">
                <a:solidFill>
                  <a:schemeClr val="lt1"/>
                </a:solidFill>
                <a:latin typeface="Lexend Deca"/>
                <a:ea typeface="Lexend Deca"/>
                <a:cs typeface="Lexend Deca"/>
                <a:sym typeface="Lexend Deca"/>
              </a:rPr>
              <a:t>40</a:t>
            </a:r>
            <a:r>
              <a:rPr lang="es" sz="4000" b="1">
                <a:solidFill>
                  <a:schemeClr val="lt1"/>
                </a:solidFill>
                <a:latin typeface="Lexend Deca"/>
                <a:ea typeface="Lexend Deca"/>
                <a:cs typeface="Lexend Deca"/>
                <a:sym typeface="Lexend Deca"/>
              </a:rPr>
              <a:t> </a:t>
            </a:r>
            <a:r>
              <a:rPr lang="es" sz="7200" b="1">
                <a:solidFill>
                  <a:schemeClr val="lt1"/>
                </a:solidFill>
                <a:latin typeface="Lexend Deca"/>
                <a:ea typeface="Lexend Deca"/>
                <a:cs typeface="Lexend Deca"/>
                <a:sym typeface="Lexend Deca"/>
              </a:rPr>
              <a:t>%</a:t>
            </a:r>
            <a:endParaRPr sz="7200" b="1">
              <a:solidFill>
                <a:schemeClr val="lt1"/>
              </a:solidFill>
              <a:latin typeface="Lexend Deca"/>
              <a:ea typeface="Lexend Deca"/>
              <a:cs typeface="Lexend Deca"/>
              <a:sym typeface="Lexend Deca"/>
            </a:endParaRPr>
          </a:p>
        </p:txBody>
      </p:sp>
      <p:pic>
        <p:nvPicPr>
          <p:cNvPr id="127" name="Google Shape;127;p21"/>
          <p:cNvPicPr preferRelativeResize="0"/>
          <p:nvPr/>
        </p:nvPicPr>
        <p:blipFill rotWithShape="1">
          <a:blip r:embed="rId4">
            <a:alphaModFix/>
          </a:blip>
          <a:srcRect l="37095" t="29720" r="33296" b="27919"/>
          <a:stretch/>
        </p:blipFill>
        <p:spPr>
          <a:xfrm>
            <a:off x="792211" y="1371882"/>
            <a:ext cx="1614666" cy="1767136"/>
          </a:xfrm>
          <a:prstGeom prst="rect">
            <a:avLst/>
          </a:prstGeom>
          <a:noFill/>
          <a:ln>
            <a:noFill/>
          </a:ln>
        </p:spPr>
      </p:pic>
      <p:sp>
        <p:nvSpPr>
          <p:cNvPr id="128" name="Google Shape;128;p21"/>
          <p:cNvSpPr txBox="1"/>
          <p:nvPr/>
        </p:nvSpPr>
        <p:spPr>
          <a:xfrm>
            <a:off x="2406834" y="1371889"/>
            <a:ext cx="2021400" cy="1767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2900" b="1">
                <a:solidFill>
                  <a:srgbClr val="192733"/>
                </a:solidFill>
                <a:latin typeface="Lexend Deca"/>
                <a:ea typeface="Lexend Deca"/>
                <a:cs typeface="Lexend Deca"/>
                <a:sym typeface="Lexend Deca"/>
              </a:rPr>
              <a:t>Company Logo</a:t>
            </a:r>
            <a:endParaRPr sz="2900" b="1">
              <a:solidFill>
                <a:srgbClr val="192733"/>
              </a:solidFill>
              <a:latin typeface="Lexend Deca"/>
              <a:ea typeface="Lexend Deca"/>
              <a:cs typeface="Lexend Deca"/>
              <a:sym typeface="Lexend Deca"/>
            </a:endParaRPr>
          </a:p>
        </p:txBody>
      </p:sp>
      <p:sp>
        <p:nvSpPr>
          <p:cNvPr id="129" name="Google Shape;129;p21"/>
          <p:cNvSpPr txBox="1"/>
          <p:nvPr/>
        </p:nvSpPr>
        <p:spPr>
          <a:xfrm>
            <a:off x="547800" y="4157650"/>
            <a:ext cx="7065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s">
                <a:solidFill>
                  <a:schemeClr val="dk1"/>
                </a:solidFill>
                <a:latin typeface="Lexend Deca"/>
                <a:ea typeface="Lexend Deca"/>
                <a:cs typeface="Lexend Deca"/>
                <a:sym typeface="Lexend Deca"/>
              </a:rPr>
              <a:t>Present this coupon to receive the discount indicated here.</a:t>
            </a:r>
            <a:endParaRPr>
              <a:solidFill>
                <a:schemeClr val="dk1"/>
              </a:solidFill>
              <a:latin typeface="Lexend Deca"/>
              <a:ea typeface="Lexend Deca"/>
              <a:cs typeface="Lexend Deca"/>
              <a:sym typeface="Lexend Deca"/>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586</Words>
  <Application>Microsoft Office PowerPoint</Application>
  <PresentationFormat>On-screen Show (16:9)</PresentationFormat>
  <Paragraphs>128</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Avenir</vt:lpstr>
      <vt:lpstr>Lexend Deca</vt:lpstr>
      <vt:lpstr>Arial</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Najam</dc:creator>
  <cp:lastModifiedBy>pc</cp:lastModifiedBy>
  <cp:revision>1</cp:revision>
  <dcterms:modified xsi:type="dcterms:W3CDTF">2023-11-19T22:21:53Z</dcterms:modified>
</cp:coreProperties>
</file>