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7315200" cy="10058400"/>
  <p:notesSz cx="6858000" cy="9144000"/>
  <p:embeddedFontLst>
    <p:embeddedFont>
      <p:font typeface="Montserrat" panose="020B0604020202020204" charset="0"/>
      <p:regular r:id="rId16"/>
      <p:bold r:id="rId17"/>
      <p:italic r:id="rId18"/>
      <p:boldItalic r:id="rId19"/>
    </p:embeddedFont>
    <p:embeddedFont>
      <p:font typeface="Oswald" panose="020B0604020202020204" charset="0"/>
      <p:regular r:id="rId20"/>
      <p:bold r:id="rId21"/>
    </p:embeddedFont>
    <p:embeddedFont>
      <p:font typeface="Playfair Display"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168">
          <p15:clr>
            <a:srgbClr val="A4A3A4"/>
          </p15:clr>
        </p15:guide>
        <p15:guide id="2" pos="2304">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29" roundtripDataSignature="AMtx7mjHG7zjuBfHQrGi+yDzYaEzmj9Q3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2328" y="62"/>
      </p:cViewPr>
      <p:guideLst>
        <p:guide orient="horz" pos="3168"/>
        <p:guide pos="23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182413" y="685800"/>
            <a:ext cx="24939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1: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 name="Google Shape;5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0: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11: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6" name="Google Shape;14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2: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3: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1" name="Google Shape;161;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3: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4: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0" name="Google Shape;8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5: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0" name="Google Shape;90;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7: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3" name="Google Shape;11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8: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9" name="Google Shape;119;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9:notes"/>
          <p:cNvSpPr>
            <a:spLocks noGrp="1" noRot="1" noChangeAspect="1"/>
          </p:cNvSpPr>
          <p:nvPr>
            <p:ph type="sldImg" idx="2"/>
          </p:nvPr>
        </p:nvSpPr>
        <p:spPr>
          <a:xfrm>
            <a:off x="2182813" y="685800"/>
            <a:ext cx="249396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8" name="Google Shape;12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15"/>
          <p:cNvSpPr/>
          <p:nvPr/>
        </p:nvSpPr>
        <p:spPr>
          <a:xfrm>
            <a:off x="3429000" y="0"/>
            <a:ext cx="57900" cy="100584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5"/>
          <p:cNvSpPr/>
          <p:nvPr/>
        </p:nvSpPr>
        <p:spPr>
          <a:xfrm>
            <a:off x="3486780" y="0"/>
            <a:ext cx="3082500" cy="10058400"/>
          </a:xfrm>
          <a:prstGeom prst="rect">
            <a:avLst/>
          </a:prstGeom>
          <a:solidFill>
            <a:schemeClr val="accent5"/>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5"/>
          <p:cNvSpPr txBox="1">
            <a:spLocks noGrp="1"/>
          </p:cNvSpPr>
          <p:nvPr>
            <p:ph type="ctrTitle"/>
          </p:nvPr>
        </p:nvSpPr>
        <p:spPr>
          <a:xfrm>
            <a:off x="275400" y="2745307"/>
            <a:ext cx="6764400" cy="4198200"/>
          </a:xfrm>
          <a:prstGeom prst="rect">
            <a:avLst/>
          </a:prstGeom>
          <a:solidFill>
            <a:srgbClr val="FFFFFF"/>
          </a:solid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6800"/>
              <a:buFont typeface="Playfair Display"/>
              <a:buNone/>
              <a:defRPr sz="6800" b="1">
                <a:latin typeface="Playfair Display"/>
                <a:ea typeface="Playfair Display"/>
                <a:cs typeface="Playfair Display"/>
                <a:sym typeface="Playfair Display"/>
              </a:defRPr>
            </a:lvl1pPr>
            <a:lvl2pPr lvl="1" algn="ctr">
              <a:lnSpc>
                <a:spcPct val="100000"/>
              </a:lnSpc>
              <a:spcBef>
                <a:spcPts val="0"/>
              </a:spcBef>
              <a:spcAft>
                <a:spcPts val="0"/>
              </a:spcAft>
              <a:buSzPts val="6800"/>
              <a:buFont typeface="Playfair Display"/>
              <a:buNone/>
              <a:defRPr sz="6800" b="1">
                <a:latin typeface="Playfair Display"/>
                <a:ea typeface="Playfair Display"/>
                <a:cs typeface="Playfair Display"/>
                <a:sym typeface="Playfair Display"/>
              </a:defRPr>
            </a:lvl2pPr>
            <a:lvl3pPr lvl="2" algn="ctr">
              <a:lnSpc>
                <a:spcPct val="100000"/>
              </a:lnSpc>
              <a:spcBef>
                <a:spcPts val="0"/>
              </a:spcBef>
              <a:spcAft>
                <a:spcPts val="0"/>
              </a:spcAft>
              <a:buSzPts val="6800"/>
              <a:buFont typeface="Playfair Display"/>
              <a:buNone/>
              <a:defRPr sz="6800" b="1">
                <a:latin typeface="Playfair Display"/>
                <a:ea typeface="Playfair Display"/>
                <a:cs typeface="Playfair Display"/>
                <a:sym typeface="Playfair Display"/>
              </a:defRPr>
            </a:lvl3pPr>
            <a:lvl4pPr lvl="3" algn="ctr">
              <a:lnSpc>
                <a:spcPct val="100000"/>
              </a:lnSpc>
              <a:spcBef>
                <a:spcPts val="0"/>
              </a:spcBef>
              <a:spcAft>
                <a:spcPts val="0"/>
              </a:spcAft>
              <a:buSzPts val="6800"/>
              <a:buFont typeface="Playfair Display"/>
              <a:buNone/>
              <a:defRPr sz="6800" b="1">
                <a:latin typeface="Playfair Display"/>
                <a:ea typeface="Playfair Display"/>
                <a:cs typeface="Playfair Display"/>
                <a:sym typeface="Playfair Display"/>
              </a:defRPr>
            </a:lvl4pPr>
            <a:lvl5pPr lvl="4" algn="ctr">
              <a:lnSpc>
                <a:spcPct val="100000"/>
              </a:lnSpc>
              <a:spcBef>
                <a:spcPts val="0"/>
              </a:spcBef>
              <a:spcAft>
                <a:spcPts val="0"/>
              </a:spcAft>
              <a:buSzPts val="6800"/>
              <a:buFont typeface="Playfair Display"/>
              <a:buNone/>
              <a:defRPr sz="6800" b="1">
                <a:latin typeface="Playfair Display"/>
                <a:ea typeface="Playfair Display"/>
                <a:cs typeface="Playfair Display"/>
                <a:sym typeface="Playfair Display"/>
              </a:defRPr>
            </a:lvl5pPr>
            <a:lvl6pPr lvl="5" algn="ctr">
              <a:lnSpc>
                <a:spcPct val="100000"/>
              </a:lnSpc>
              <a:spcBef>
                <a:spcPts val="0"/>
              </a:spcBef>
              <a:spcAft>
                <a:spcPts val="0"/>
              </a:spcAft>
              <a:buSzPts val="6800"/>
              <a:buFont typeface="Playfair Display"/>
              <a:buNone/>
              <a:defRPr sz="6800" b="1">
                <a:latin typeface="Playfair Display"/>
                <a:ea typeface="Playfair Display"/>
                <a:cs typeface="Playfair Display"/>
                <a:sym typeface="Playfair Display"/>
              </a:defRPr>
            </a:lvl6pPr>
            <a:lvl7pPr lvl="6" algn="ctr">
              <a:lnSpc>
                <a:spcPct val="100000"/>
              </a:lnSpc>
              <a:spcBef>
                <a:spcPts val="0"/>
              </a:spcBef>
              <a:spcAft>
                <a:spcPts val="0"/>
              </a:spcAft>
              <a:buSzPts val="6800"/>
              <a:buFont typeface="Playfair Display"/>
              <a:buNone/>
              <a:defRPr sz="6800" b="1">
                <a:latin typeface="Playfair Display"/>
                <a:ea typeface="Playfair Display"/>
                <a:cs typeface="Playfair Display"/>
                <a:sym typeface="Playfair Display"/>
              </a:defRPr>
            </a:lvl7pPr>
            <a:lvl8pPr lvl="7" algn="ctr">
              <a:lnSpc>
                <a:spcPct val="100000"/>
              </a:lnSpc>
              <a:spcBef>
                <a:spcPts val="0"/>
              </a:spcBef>
              <a:spcAft>
                <a:spcPts val="0"/>
              </a:spcAft>
              <a:buSzPts val="6800"/>
              <a:buFont typeface="Playfair Display"/>
              <a:buNone/>
              <a:defRPr sz="6800" b="1">
                <a:latin typeface="Playfair Display"/>
                <a:ea typeface="Playfair Display"/>
                <a:cs typeface="Playfair Display"/>
                <a:sym typeface="Playfair Display"/>
              </a:defRPr>
            </a:lvl8pPr>
            <a:lvl9pPr lvl="8" algn="ctr">
              <a:lnSpc>
                <a:spcPct val="100000"/>
              </a:lnSpc>
              <a:spcBef>
                <a:spcPts val="0"/>
              </a:spcBef>
              <a:spcAft>
                <a:spcPts val="0"/>
              </a:spcAft>
              <a:buSzPts val="6800"/>
              <a:buFont typeface="Playfair Display"/>
              <a:buNone/>
              <a:defRPr sz="6800" b="1">
                <a:latin typeface="Playfair Display"/>
                <a:ea typeface="Playfair Display"/>
                <a:cs typeface="Playfair Display"/>
                <a:sym typeface="Playfair Display"/>
              </a:defRPr>
            </a:lvl9pPr>
          </a:lstStyle>
          <a:p>
            <a:endParaRPr/>
          </a:p>
        </p:txBody>
      </p:sp>
      <p:sp>
        <p:nvSpPr>
          <p:cNvPr id="13" name="Google Shape;13;p15"/>
          <p:cNvSpPr txBox="1">
            <a:spLocks noGrp="1"/>
          </p:cNvSpPr>
          <p:nvPr>
            <p:ph type="subTitle" idx="1"/>
          </p:nvPr>
        </p:nvSpPr>
        <p:spPr>
          <a:xfrm>
            <a:off x="275400" y="6943493"/>
            <a:ext cx="3928200" cy="1129800"/>
          </a:xfrm>
          <a:prstGeom prst="rect">
            <a:avLst/>
          </a:prstGeom>
          <a:solidFill>
            <a:schemeClr val="dk2"/>
          </a:solid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1pPr>
            <a:lvl2pPr lvl="1" algn="l">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2pPr>
            <a:lvl3pPr lvl="2" algn="l">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3pPr>
            <a:lvl4pPr lvl="3" algn="l">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4pPr>
            <a:lvl5pPr lvl="4" algn="l">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5pPr>
            <a:lvl6pPr lvl="5" algn="l">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6pPr>
            <a:lvl7pPr lvl="6" algn="l">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7pPr>
            <a:lvl8pPr lvl="7" algn="l">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8pPr>
            <a:lvl9pPr lvl="8" algn="l">
              <a:lnSpc>
                <a:spcPct val="100000"/>
              </a:lnSpc>
              <a:spcBef>
                <a:spcPts val="0"/>
              </a:spcBef>
              <a:spcAft>
                <a:spcPts val="0"/>
              </a:spcAft>
              <a:buClr>
                <a:schemeClr val="lt1"/>
              </a:buClr>
              <a:buSzPts val="2400"/>
              <a:buFont typeface="Montserrat"/>
              <a:buNone/>
              <a:defRPr sz="2400" b="1">
                <a:solidFill>
                  <a:schemeClr val="lt1"/>
                </a:solidFill>
                <a:latin typeface="Montserrat"/>
                <a:ea typeface="Montserrat"/>
                <a:cs typeface="Montserrat"/>
                <a:sym typeface="Montserrat"/>
              </a:defRPr>
            </a:lvl9pPr>
          </a:lstStyle>
          <a:p>
            <a:endParaRPr/>
          </a:p>
        </p:txBody>
      </p:sp>
      <p:sp>
        <p:nvSpPr>
          <p:cNvPr id="14" name="Google Shape;14;p15"/>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24"/>
          <p:cNvSpPr txBox="1">
            <a:spLocks noGrp="1"/>
          </p:cNvSpPr>
          <p:nvPr>
            <p:ph type="title" hasCustomPrompt="1"/>
          </p:nvPr>
        </p:nvSpPr>
        <p:spPr>
          <a:xfrm>
            <a:off x="249360" y="1955409"/>
            <a:ext cx="6816600" cy="41970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4000"/>
              <a:buFont typeface="Montserrat"/>
              <a:buNone/>
              <a:defRPr sz="14000">
                <a:latin typeface="Montserrat"/>
                <a:ea typeface="Montserrat"/>
                <a:cs typeface="Montserrat"/>
                <a:sym typeface="Montserrat"/>
              </a:defRPr>
            </a:lvl1pPr>
            <a:lvl2pPr lvl="1" algn="ctr">
              <a:lnSpc>
                <a:spcPct val="100000"/>
              </a:lnSpc>
              <a:spcBef>
                <a:spcPts val="0"/>
              </a:spcBef>
              <a:spcAft>
                <a:spcPts val="0"/>
              </a:spcAft>
              <a:buSzPts val="14000"/>
              <a:buFont typeface="Montserrat"/>
              <a:buNone/>
              <a:defRPr sz="14000">
                <a:latin typeface="Montserrat"/>
                <a:ea typeface="Montserrat"/>
                <a:cs typeface="Montserrat"/>
                <a:sym typeface="Montserrat"/>
              </a:defRPr>
            </a:lvl2pPr>
            <a:lvl3pPr lvl="2" algn="ctr">
              <a:lnSpc>
                <a:spcPct val="100000"/>
              </a:lnSpc>
              <a:spcBef>
                <a:spcPts val="0"/>
              </a:spcBef>
              <a:spcAft>
                <a:spcPts val="0"/>
              </a:spcAft>
              <a:buSzPts val="14000"/>
              <a:buFont typeface="Montserrat"/>
              <a:buNone/>
              <a:defRPr sz="14000">
                <a:latin typeface="Montserrat"/>
                <a:ea typeface="Montserrat"/>
                <a:cs typeface="Montserrat"/>
                <a:sym typeface="Montserrat"/>
              </a:defRPr>
            </a:lvl3pPr>
            <a:lvl4pPr lvl="3" algn="ctr">
              <a:lnSpc>
                <a:spcPct val="100000"/>
              </a:lnSpc>
              <a:spcBef>
                <a:spcPts val="0"/>
              </a:spcBef>
              <a:spcAft>
                <a:spcPts val="0"/>
              </a:spcAft>
              <a:buSzPts val="14000"/>
              <a:buFont typeface="Montserrat"/>
              <a:buNone/>
              <a:defRPr sz="14000">
                <a:latin typeface="Montserrat"/>
                <a:ea typeface="Montserrat"/>
                <a:cs typeface="Montserrat"/>
                <a:sym typeface="Montserrat"/>
              </a:defRPr>
            </a:lvl4pPr>
            <a:lvl5pPr lvl="4" algn="ctr">
              <a:lnSpc>
                <a:spcPct val="100000"/>
              </a:lnSpc>
              <a:spcBef>
                <a:spcPts val="0"/>
              </a:spcBef>
              <a:spcAft>
                <a:spcPts val="0"/>
              </a:spcAft>
              <a:buSzPts val="14000"/>
              <a:buFont typeface="Montserrat"/>
              <a:buNone/>
              <a:defRPr sz="14000">
                <a:latin typeface="Montserrat"/>
                <a:ea typeface="Montserrat"/>
                <a:cs typeface="Montserrat"/>
                <a:sym typeface="Montserrat"/>
              </a:defRPr>
            </a:lvl5pPr>
            <a:lvl6pPr lvl="5" algn="ctr">
              <a:lnSpc>
                <a:spcPct val="100000"/>
              </a:lnSpc>
              <a:spcBef>
                <a:spcPts val="0"/>
              </a:spcBef>
              <a:spcAft>
                <a:spcPts val="0"/>
              </a:spcAft>
              <a:buSzPts val="14000"/>
              <a:buFont typeface="Montserrat"/>
              <a:buNone/>
              <a:defRPr sz="14000">
                <a:latin typeface="Montserrat"/>
                <a:ea typeface="Montserrat"/>
                <a:cs typeface="Montserrat"/>
                <a:sym typeface="Montserrat"/>
              </a:defRPr>
            </a:lvl6pPr>
            <a:lvl7pPr lvl="6" algn="ctr">
              <a:lnSpc>
                <a:spcPct val="100000"/>
              </a:lnSpc>
              <a:spcBef>
                <a:spcPts val="0"/>
              </a:spcBef>
              <a:spcAft>
                <a:spcPts val="0"/>
              </a:spcAft>
              <a:buSzPts val="14000"/>
              <a:buFont typeface="Montserrat"/>
              <a:buNone/>
              <a:defRPr sz="14000">
                <a:latin typeface="Montserrat"/>
                <a:ea typeface="Montserrat"/>
                <a:cs typeface="Montserrat"/>
                <a:sym typeface="Montserrat"/>
              </a:defRPr>
            </a:lvl7pPr>
            <a:lvl8pPr lvl="7" algn="ctr">
              <a:lnSpc>
                <a:spcPct val="100000"/>
              </a:lnSpc>
              <a:spcBef>
                <a:spcPts val="0"/>
              </a:spcBef>
              <a:spcAft>
                <a:spcPts val="0"/>
              </a:spcAft>
              <a:buSzPts val="14000"/>
              <a:buFont typeface="Montserrat"/>
              <a:buNone/>
              <a:defRPr sz="14000">
                <a:latin typeface="Montserrat"/>
                <a:ea typeface="Montserrat"/>
                <a:cs typeface="Montserrat"/>
                <a:sym typeface="Montserrat"/>
              </a:defRPr>
            </a:lvl8pPr>
            <a:lvl9pPr lvl="8" algn="ctr">
              <a:lnSpc>
                <a:spcPct val="100000"/>
              </a:lnSpc>
              <a:spcBef>
                <a:spcPts val="0"/>
              </a:spcBef>
              <a:spcAft>
                <a:spcPts val="0"/>
              </a:spcAft>
              <a:buSzPts val="14000"/>
              <a:buFont typeface="Montserrat"/>
              <a:buNone/>
              <a:defRPr sz="14000">
                <a:latin typeface="Montserrat"/>
                <a:ea typeface="Montserrat"/>
                <a:cs typeface="Montserrat"/>
                <a:sym typeface="Montserrat"/>
              </a:defRPr>
            </a:lvl9pPr>
          </a:lstStyle>
          <a:p>
            <a:r>
              <a:t>xx%</a:t>
            </a:r>
          </a:p>
        </p:txBody>
      </p:sp>
      <p:sp>
        <p:nvSpPr>
          <p:cNvPr id="50" name="Google Shape;50;p24"/>
          <p:cNvSpPr txBox="1">
            <a:spLocks noGrp="1"/>
          </p:cNvSpPr>
          <p:nvPr>
            <p:ph type="body" idx="1"/>
          </p:nvPr>
        </p:nvSpPr>
        <p:spPr>
          <a:xfrm>
            <a:off x="249360" y="6313364"/>
            <a:ext cx="6816600" cy="25437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highlight>
                  <a:schemeClr val="dk1"/>
                </a:highlight>
              </a:defRPr>
            </a:lvl1pPr>
            <a:lvl2pPr marL="914400" lvl="1" indent="-317500" algn="ctr">
              <a:lnSpc>
                <a:spcPct val="115000"/>
              </a:lnSpc>
              <a:spcBef>
                <a:spcPts val="1600"/>
              </a:spcBef>
              <a:spcAft>
                <a:spcPts val="0"/>
              </a:spcAft>
              <a:buSzPts val="1400"/>
              <a:buChar char="○"/>
              <a:defRPr>
                <a:highlight>
                  <a:schemeClr val="dk1"/>
                </a:highlight>
              </a:defRPr>
            </a:lvl2pPr>
            <a:lvl3pPr marL="1371600" lvl="2" indent="-317500" algn="ctr">
              <a:lnSpc>
                <a:spcPct val="115000"/>
              </a:lnSpc>
              <a:spcBef>
                <a:spcPts val="1600"/>
              </a:spcBef>
              <a:spcAft>
                <a:spcPts val="0"/>
              </a:spcAft>
              <a:buSzPts val="1400"/>
              <a:buChar char="■"/>
              <a:defRPr>
                <a:highlight>
                  <a:schemeClr val="dk1"/>
                </a:highlight>
              </a:defRPr>
            </a:lvl3pPr>
            <a:lvl4pPr marL="1828800" lvl="3" indent="-317500" algn="ctr">
              <a:lnSpc>
                <a:spcPct val="115000"/>
              </a:lnSpc>
              <a:spcBef>
                <a:spcPts val="1600"/>
              </a:spcBef>
              <a:spcAft>
                <a:spcPts val="0"/>
              </a:spcAft>
              <a:buSzPts val="1400"/>
              <a:buChar char="●"/>
              <a:defRPr>
                <a:highlight>
                  <a:schemeClr val="dk1"/>
                </a:highlight>
              </a:defRPr>
            </a:lvl4pPr>
            <a:lvl5pPr marL="2286000" lvl="4" indent="-317500" algn="ctr">
              <a:lnSpc>
                <a:spcPct val="115000"/>
              </a:lnSpc>
              <a:spcBef>
                <a:spcPts val="1600"/>
              </a:spcBef>
              <a:spcAft>
                <a:spcPts val="0"/>
              </a:spcAft>
              <a:buSzPts val="1400"/>
              <a:buChar char="○"/>
              <a:defRPr>
                <a:highlight>
                  <a:schemeClr val="dk1"/>
                </a:highlight>
              </a:defRPr>
            </a:lvl5pPr>
            <a:lvl6pPr marL="2743200" lvl="5" indent="-317500" algn="ctr">
              <a:lnSpc>
                <a:spcPct val="115000"/>
              </a:lnSpc>
              <a:spcBef>
                <a:spcPts val="1600"/>
              </a:spcBef>
              <a:spcAft>
                <a:spcPts val="0"/>
              </a:spcAft>
              <a:buSzPts val="1400"/>
              <a:buChar char="■"/>
              <a:defRPr>
                <a:highlight>
                  <a:schemeClr val="dk1"/>
                </a:highlight>
              </a:defRPr>
            </a:lvl6pPr>
            <a:lvl7pPr marL="3200400" lvl="6" indent="-317500" algn="ctr">
              <a:lnSpc>
                <a:spcPct val="115000"/>
              </a:lnSpc>
              <a:spcBef>
                <a:spcPts val="1600"/>
              </a:spcBef>
              <a:spcAft>
                <a:spcPts val="0"/>
              </a:spcAft>
              <a:buSzPts val="1400"/>
              <a:buChar char="●"/>
              <a:defRPr>
                <a:highlight>
                  <a:schemeClr val="dk1"/>
                </a:highlight>
              </a:defRPr>
            </a:lvl7pPr>
            <a:lvl8pPr marL="3657600" lvl="7" indent="-317500" algn="ctr">
              <a:lnSpc>
                <a:spcPct val="115000"/>
              </a:lnSpc>
              <a:spcBef>
                <a:spcPts val="1600"/>
              </a:spcBef>
              <a:spcAft>
                <a:spcPts val="0"/>
              </a:spcAft>
              <a:buSzPts val="1400"/>
              <a:buChar char="○"/>
              <a:defRPr>
                <a:highlight>
                  <a:schemeClr val="dk1"/>
                </a:highlight>
              </a:defRPr>
            </a:lvl8pPr>
            <a:lvl9pPr marL="4114800" lvl="8" indent="-317500" algn="ctr">
              <a:lnSpc>
                <a:spcPct val="115000"/>
              </a:lnSpc>
              <a:spcBef>
                <a:spcPts val="1600"/>
              </a:spcBef>
              <a:spcAft>
                <a:spcPts val="1600"/>
              </a:spcAft>
              <a:buSzPts val="1400"/>
              <a:buChar char="■"/>
              <a:defRPr>
                <a:highlight>
                  <a:schemeClr val="dk1"/>
                </a:highlight>
              </a:defRPr>
            </a:lvl9pPr>
          </a:lstStyle>
          <a:p>
            <a:endParaRPr/>
          </a:p>
        </p:txBody>
      </p:sp>
      <p:sp>
        <p:nvSpPr>
          <p:cNvPr id="51" name="Google Shape;51;p24"/>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2"/>
        <p:cNvGrpSpPr/>
        <p:nvPr/>
      </p:nvGrpSpPr>
      <p:grpSpPr>
        <a:xfrm>
          <a:off x="0" y="0"/>
          <a:ext cx="0" cy="0"/>
          <a:chOff x="0" y="0"/>
          <a:chExt cx="0" cy="0"/>
        </a:xfrm>
      </p:grpSpPr>
      <p:sp>
        <p:nvSpPr>
          <p:cNvPr id="53" name="Google Shape;53;p25"/>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5"/>
        <p:cNvGrpSpPr/>
        <p:nvPr/>
      </p:nvGrpSpPr>
      <p:grpSpPr>
        <a:xfrm>
          <a:off x="0" y="0"/>
          <a:ext cx="0" cy="0"/>
          <a:chOff x="0" y="0"/>
          <a:chExt cx="0" cy="0"/>
        </a:xfrm>
      </p:grpSpPr>
      <p:sp>
        <p:nvSpPr>
          <p:cNvPr id="16" name="Google Shape;16;p16"/>
          <p:cNvSpPr/>
          <p:nvPr/>
        </p:nvSpPr>
        <p:spPr>
          <a:xfrm>
            <a:off x="3657600" y="-147"/>
            <a:ext cx="3657600" cy="100584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7" name="Google Shape;17;p16"/>
          <p:cNvCxnSpPr/>
          <p:nvPr/>
        </p:nvCxnSpPr>
        <p:spPr>
          <a:xfrm>
            <a:off x="4023740" y="8791200"/>
            <a:ext cx="374700" cy="0"/>
          </a:xfrm>
          <a:prstGeom prst="straightConnector1">
            <a:avLst/>
          </a:prstGeom>
          <a:noFill/>
          <a:ln w="19050" cap="flat" cmpd="sng">
            <a:solidFill>
              <a:schemeClr val="dk2"/>
            </a:solidFill>
            <a:prstDash val="solid"/>
            <a:round/>
            <a:headEnd type="none" w="sm" len="sm"/>
            <a:tailEnd type="none" w="sm" len="sm"/>
          </a:ln>
        </p:spPr>
      </p:cxnSp>
      <p:sp>
        <p:nvSpPr>
          <p:cNvPr id="18" name="Google Shape;18;p16"/>
          <p:cNvSpPr txBox="1">
            <a:spLocks noGrp="1"/>
          </p:cNvSpPr>
          <p:nvPr>
            <p:ph type="title"/>
          </p:nvPr>
        </p:nvSpPr>
        <p:spPr>
          <a:xfrm>
            <a:off x="212400" y="2115276"/>
            <a:ext cx="3236100" cy="3492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19" name="Google Shape;19;p16"/>
          <p:cNvSpPr txBox="1">
            <a:spLocks noGrp="1"/>
          </p:cNvSpPr>
          <p:nvPr>
            <p:ph type="subTitle" idx="1"/>
          </p:nvPr>
        </p:nvSpPr>
        <p:spPr>
          <a:xfrm>
            <a:off x="212400" y="5712962"/>
            <a:ext cx="3236100" cy="26313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20" name="Google Shape;20;p16"/>
          <p:cNvSpPr txBox="1">
            <a:spLocks noGrp="1"/>
          </p:cNvSpPr>
          <p:nvPr>
            <p:ph type="body" idx="2"/>
          </p:nvPr>
        </p:nvSpPr>
        <p:spPr>
          <a:xfrm>
            <a:off x="3951600" y="1416213"/>
            <a:ext cx="3069600" cy="7226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highlight>
                  <a:schemeClr val="lt1"/>
                </a:highlight>
              </a:defRPr>
            </a:lvl1pPr>
            <a:lvl2pPr marL="914400" lvl="1" indent="-317500" algn="l">
              <a:lnSpc>
                <a:spcPct val="115000"/>
              </a:lnSpc>
              <a:spcBef>
                <a:spcPts val="1600"/>
              </a:spcBef>
              <a:spcAft>
                <a:spcPts val="0"/>
              </a:spcAft>
              <a:buSzPts val="1400"/>
              <a:buChar char="○"/>
              <a:defRPr>
                <a:highlight>
                  <a:schemeClr val="lt1"/>
                </a:highlight>
              </a:defRPr>
            </a:lvl2pPr>
            <a:lvl3pPr marL="1371600" lvl="2" indent="-317500" algn="l">
              <a:lnSpc>
                <a:spcPct val="115000"/>
              </a:lnSpc>
              <a:spcBef>
                <a:spcPts val="1600"/>
              </a:spcBef>
              <a:spcAft>
                <a:spcPts val="0"/>
              </a:spcAft>
              <a:buSzPts val="1400"/>
              <a:buChar char="■"/>
              <a:defRPr>
                <a:highlight>
                  <a:schemeClr val="lt1"/>
                </a:highlight>
              </a:defRPr>
            </a:lvl3pPr>
            <a:lvl4pPr marL="1828800" lvl="3" indent="-317500" algn="l">
              <a:lnSpc>
                <a:spcPct val="115000"/>
              </a:lnSpc>
              <a:spcBef>
                <a:spcPts val="1600"/>
              </a:spcBef>
              <a:spcAft>
                <a:spcPts val="0"/>
              </a:spcAft>
              <a:buSzPts val="1400"/>
              <a:buChar char="●"/>
              <a:defRPr>
                <a:highlight>
                  <a:schemeClr val="lt1"/>
                </a:highlight>
              </a:defRPr>
            </a:lvl4pPr>
            <a:lvl5pPr marL="2286000" lvl="4" indent="-317500" algn="l">
              <a:lnSpc>
                <a:spcPct val="115000"/>
              </a:lnSpc>
              <a:spcBef>
                <a:spcPts val="1600"/>
              </a:spcBef>
              <a:spcAft>
                <a:spcPts val="0"/>
              </a:spcAft>
              <a:buSzPts val="1400"/>
              <a:buChar char="○"/>
              <a:defRPr>
                <a:highlight>
                  <a:schemeClr val="lt1"/>
                </a:highlight>
              </a:defRPr>
            </a:lvl5pPr>
            <a:lvl6pPr marL="2743200" lvl="5" indent="-317500" algn="l">
              <a:lnSpc>
                <a:spcPct val="115000"/>
              </a:lnSpc>
              <a:spcBef>
                <a:spcPts val="1600"/>
              </a:spcBef>
              <a:spcAft>
                <a:spcPts val="0"/>
              </a:spcAft>
              <a:buSzPts val="1400"/>
              <a:buChar char="■"/>
              <a:defRPr>
                <a:highlight>
                  <a:schemeClr val="lt1"/>
                </a:highlight>
              </a:defRPr>
            </a:lvl6pPr>
            <a:lvl7pPr marL="3200400" lvl="6" indent="-317500" algn="l">
              <a:lnSpc>
                <a:spcPct val="115000"/>
              </a:lnSpc>
              <a:spcBef>
                <a:spcPts val="1600"/>
              </a:spcBef>
              <a:spcAft>
                <a:spcPts val="0"/>
              </a:spcAft>
              <a:buSzPts val="1400"/>
              <a:buChar char="●"/>
              <a:defRPr>
                <a:highlight>
                  <a:schemeClr val="lt1"/>
                </a:highlight>
              </a:defRPr>
            </a:lvl7pPr>
            <a:lvl8pPr marL="3657600" lvl="7" indent="-317500" algn="l">
              <a:lnSpc>
                <a:spcPct val="115000"/>
              </a:lnSpc>
              <a:spcBef>
                <a:spcPts val="1600"/>
              </a:spcBef>
              <a:spcAft>
                <a:spcPts val="0"/>
              </a:spcAft>
              <a:buSzPts val="1400"/>
              <a:buChar char="○"/>
              <a:defRPr>
                <a:highlight>
                  <a:schemeClr val="lt1"/>
                </a:highlight>
              </a:defRPr>
            </a:lvl8pPr>
            <a:lvl9pPr marL="4114800" lvl="8" indent="-317500" algn="l">
              <a:lnSpc>
                <a:spcPct val="115000"/>
              </a:lnSpc>
              <a:spcBef>
                <a:spcPts val="1600"/>
              </a:spcBef>
              <a:spcAft>
                <a:spcPts val="1600"/>
              </a:spcAft>
              <a:buSzPts val="1400"/>
              <a:buChar char="■"/>
              <a:defRPr>
                <a:highlight>
                  <a:schemeClr val="lt1"/>
                </a:highlight>
              </a:defRPr>
            </a:lvl9pPr>
          </a:lstStyle>
          <a:p>
            <a:endParaRPr/>
          </a:p>
        </p:txBody>
      </p:sp>
      <p:sp>
        <p:nvSpPr>
          <p:cNvPr id="21" name="Google Shape;21;p16"/>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p17"/>
          <p:cNvSpPr txBox="1">
            <a:spLocks noGrp="1"/>
          </p:cNvSpPr>
          <p:nvPr>
            <p:ph type="title"/>
          </p:nvPr>
        </p:nvSpPr>
        <p:spPr>
          <a:xfrm>
            <a:off x="249360" y="870271"/>
            <a:ext cx="6816600" cy="1119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4" name="Google Shape;24;p17"/>
          <p:cNvSpPr txBox="1">
            <a:spLocks noGrp="1"/>
          </p:cNvSpPr>
          <p:nvPr>
            <p:ph type="body" idx="1"/>
          </p:nvPr>
        </p:nvSpPr>
        <p:spPr>
          <a:xfrm>
            <a:off x="249360" y="2413302"/>
            <a:ext cx="6816600" cy="6521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25" name="Google Shape;25;p17"/>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accent5"/>
        </a:solidFill>
        <a:effectLst/>
      </p:bgPr>
    </p:bg>
    <p:spTree>
      <p:nvGrpSpPr>
        <p:cNvPr id="1" name="Shape 26"/>
        <p:cNvGrpSpPr/>
        <p:nvPr/>
      </p:nvGrpSpPr>
      <p:grpSpPr>
        <a:xfrm>
          <a:off x="0" y="0"/>
          <a:ext cx="0" cy="0"/>
          <a:chOff x="0" y="0"/>
          <a:chExt cx="0" cy="0"/>
        </a:xfrm>
      </p:grpSpPr>
      <p:sp>
        <p:nvSpPr>
          <p:cNvPr id="27" name="Google Shape;27;p18"/>
          <p:cNvSpPr/>
          <p:nvPr/>
        </p:nvSpPr>
        <p:spPr>
          <a:xfrm rot="5400000">
            <a:off x="3615870" y="3910550"/>
            <a:ext cx="83400" cy="67647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18"/>
          <p:cNvSpPr txBox="1">
            <a:spLocks noGrp="1"/>
          </p:cNvSpPr>
          <p:nvPr>
            <p:ph type="title"/>
          </p:nvPr>
        </p:nvSpPr>
        <p:spPr>
          <a:xfrm>
            <a:off x="275400" y="2745307"/>
            <a:ext cx="6764400" cy="4198200"/>
          </a:xfrm>
          <a:prstGeom prst="rect">
            <a:avLst/>
          </a:prstGeom>
          <a:solidFill>
            <a:srgbClr val="FFFFFF"/>
          </a:solid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4800"/>
              <a:buFont typeface="Playfair Display"/>
              <a:buNone/>
              <a:defRPr sz="4800" b="1">
                <a:latin typeface="Playfair Display"/>
                <a:ea typeface="Playfair Display"/>
                <a:cs typeface="Playfair Display"/>
                <a:sym typeface="Playfair Display"/>
              </a:defRPr>
            </a:lvl1pPr>
            <a:lvl2pPr lvl="1" algn="ctr">
              <a:lnSpc>
                <a:spcPct val="100000"/>
              </a:lnSpc>
              <a:spcBef>
                <a:spcPts val="0"/>
              </a:spcBef>
              <a:spcAft>
                <a:spcPts val="0"/>
              </a:spcAft>
              <a:buSzPts val="4800"/>
              <a:buFont typeface="Playfair Display"/>
              <a:buNone/>
              <a:defRPr sz="4800" b="1">
                <a:latin typeface="Playfair Display"/>
                <a:ea typeface="Playfair Display"/>
                <a:cs typeface="Playfair Display"/>
                <a:sym typeface="Playfair Display"/>
              </a:defRPr>
            </a:lvl2pPr>
            <a:lvl3pPr lvl="2" algn="ctr">
              <a:lnSpc>
                <a:spcPct val="100000"/>
              </a:lnSpc>
              <a:spcBef>
                <a:spcPts val="0"/>
              </a:spcBef>
              <a:spcAft>
                <a:spcPts val="0"/>
              </a:spcAft>
              <a:buSzPts val="4800"/>
              <a:buFont typeface="Playfair Display"/>
              <a:buNone/>
              <a:defRPr sz="4800" b="1">
                <a:latin typeface="Playfair Display"/>
                <a:ea typeface="Playfair Display"/>
                <a:cs typeface="Playfair Display"/>
                <a:sym typeface="Playfair Display"/>
              </a:defRPr>
            </a:lvl3pPr>
            <a:lvl4pPr lvl="3" algn="ctr">
              <a:lnSpc>
                <a:spcPct val="100000"/>
              </a:lnSpc>
              <a:spcBef>
                <a:spcPts val="0"/>
              </a:spcBef>
              <a:spcAft>
                <a:spcPts val="0"/>
              </a:spcAft>
              <a:buSzPts val="4800"/>
              <a:buFont typeface="Playfair Display"/>
              <a:buNone/>
              <a:defRPr sz="4800" b="1">
                <a:latin typeface="Playfair Display"/>
                <a:ea typeface="Playfair Display"/>
                <a:cs typeface="Playfair Display"/>
                <a:sym typeface="Playfair Display"/>
              </a:defRPr>
            </a:lvl4pPr>
            <a:lvl5pPr lvl="4" algn="ctr">
              <a:lnSpc>
                <a:spcPct val="100000"/>
              </a:lnSpc>
              <a:spcBef>
                <a:spcPts val="0"/>
              </a:spcBef>
              <a:spcAft>
                <a:spcPts val="0"/>
              </a:spcAft>
              <a:buSzPts val="4800"/>
              <a:buFont typeface="Playfair Display"/>
              <a:buNone/>
              <a:defRPr sz="4800" b="1">
                <a:latin typeface="Playfair Display"/>
                <a:ea typeface="Playfair Display"/>
                <a:cs typeface="Playfair Display"/>
                <a:sym typeface="Playfair Display"/>
              </a:defRPr>
            </a:lvl5pPr>
            <a:lvl6pPr lvl="5" algn="ctr">
              <a:lnSpc>
                <a:spcPct val="100000"/>
              </a:lnSpc>
              <a:spcBef>
                <a:spcPts val="0"/>
              </a:spcBef>
              <a:spcAft>
                <a:spcPts val="0"/>
              </a:spcAft>
              <a:buSzPts val="4800"/>
              <a:buFont typeface="Playfair Display"/>
              <a:buNone/>
              <a:defRPr sz="4800" b="1">
                <a:latin typeface="Playfair Display"/>
                <a:ea typeface="Playfair Display"/>
                <a:cs typeface="Playfair Display"/>
                <a:sym typeface="Playfair Display"/>
              </a:defRPr>
            </a:lvl6pPr>
            <a:lvl7pPr lvl="6" algn="ctr">
              <a:lnSpc>
                <a:spcPct val="100000"/>
              </a:lnSpc>
              <a:spcBef>
                <a:spcPts val="0"/>
              </a:spcBef>
              <a:spcAft>
                <a:spcPts val="0"/>
              </a:spcAft>
              <a:buSzPts val="4800"/>
              <a:buFont typeface="Playfair Display"/>
              <a:buNone/>
              <a:defRPr sz="4800" b="1">
                <a:latin typeface="Playfair Display"/>
                <a:ea typeface="Playfair Display"/>
                <a:cs typeface="Playfair Display"/>
                <a:sym typeface="Playfair Display"/>
              </a:defRPr>
            </a:lvl7pPr>
            <a:lvl8pPr lvl="7" algn="ctr">
              <a:lnSpc>
                <a:spcPct val="100000"/>
              </a:lnSpc>
              <a:spcBef>
                <a:spcPts val="0"/>
              </a:spcBef>
              <a:spcAft>
                <a:spcPts val="0"/>
              </a:spcAft>
              <a:buSzPts val="4800"/>
              <a:buFont typeface="Playfair Display"/>
              <a:buNone/>
              <a:defRPr sz="4800" b="1">
                <a:latin typeface="Playfair Display"/>
                <a:ea typeface="Playfair Display"/>
                <a:cs typeface="Playfair Display"/>
                <a:sym typeface="Playfair Display"/>
              </a:defRPr>
            </a:lvl8pPr>
            <a:lvl9pPr lvl="8" algn="ctr">
              <a:lnSpc>
                <a:spcPct val="100000"/>
              </a:lnSpc>
              <a:spcBef>
                <a:spcPts val="0"/>
              </a:spcBef>
              <a:spcAft>
                <a:spcPts val="0"/>
              </a:spcAft>
              <a:buSzPts val="4800"/>
              <a:buFont typeface="Playfair Display"/>
              <a:buNone/>
              <a:defRPr sz="4800" b="1">
                <a:latin typeface="Playfair Display"/>
                <a:ea typeface="Playfair Display"/>
                <a:cs typeface="Playfair Display"/>
                <a:sym typeface="Playfair Display"/>
              </a:defRPr>
            </a:lvl9pPr>
          </a:lstStyle>
          <a:p>
            <a:endParaRPr/>
          </a:p>
        </p:txBody>
      </p:sp>
      <p:sp>
        <p:nvSpPr>
          <p:cNvPr id="29" name="Google Shape;29;p18"/>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19"/>
          <p:cNvSpPr txBox="1">
            <a:spLocks noGrp="1"/>
          </p:cNvSpPr>
          <p:nvPr>
            <p:ph type="title"/>
          </p:nvPr>
        </p:nvSpPr>
        <p:spPr>
          <a:xfrm>
            <a:off x="249360" y="870271"/>
            <a:ext cx="6816600" cy="1119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2" name="Google Shape;32;p19"/>
          <p:cNvSpPr txBox="1">
            <a:spLocks noGrp="1"/>
          </p:cNvSpPr>
          <p:nvPr>
            <p:ph type="body" idx="1"/>
          </p:nvPr>
        </p:nvSpPr>
        <p:spPr>
          <a:xfrm>
            <a:off x="249360" y="2413253"/>
            <a:ext cx="3199800" cy="6521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3" name="Google Shape;33;p19"/>
          <p:cNvSpPr txBox="1">
            <a:spLocks noGrp="1"/>
          </p:cNvSpPr>
          <p:nvPr>
            <p:ph type="body" idx="2"/>
          </p:nvPr>
        </p:nvSpPr>
        <p:spPr>
          <a:xfrm>
            <a:off x="3865920" y="2413253"/>
            <a:ext cx="3199800" cy="6521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4" name="Google Shape;34;p19"/>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5"/>
        <p:cNvGrpSpPr/>
        <p:nvPr/>
      </p:nvGrpSpPr>
      <p:grpSpPr>
        <a:xfrm>
          <a:off x="0" y="0"/>
          <a:ext cx="0" cy="0"/>
          <a:chOff x="0" y="0"/>
          <a:chExt cx="0" cy="0"/>
        </a:xfrm>
      </p:grpSpPr>
      <p:sp>
        <p:nvSpPr>
          <p:cNvPr id="36" name="Google Shape;36;p20"/>
          <p:cNvSpPr txBox="1">
            <a:spLocks noGrp="1"/>
          </p:cNvSpPr>
          <p:nvPr>
            <p:ph type="title"/>
          </p:nvPr>
        </p:nvSpPr>
        <p:spPr>
          <a:xfrm>
            <a:off x="392200" y="1029307"/>
            <a:ext cx="4494900" cy="7999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1pPr>
            <a:lvl2pPr lvl="1" algn="l">
              <a:lnSpc>
                <a:spcPct val="100000"/>
              </a:lnSpc>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2pPr>
            <a:lvl3pPr lvl="2" algn="l">
              <a:lnSpc>
                <a:spcPct val="100000"/>
              </a:lnSpc>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3pPr>
            <a:lvl4pPr lvl="3" algn="l">
              <a:lnSpc>
                <a:spcPct val="100000"/>
              </a:lnSpc>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4pPr>
            <a:lvl5pPr lvl="4" algn="l">
              <a:lnSpc>
                <a:spcPct val="100000"/>
              </a:lnSpc>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5pPr>
            <a:lvl6pPr lvl="5" algn="l">
              <a:lnSpc>
                <a:spcPct val="100000"/>
              </a:lnSpc>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6pPr>
            <a:lvl7pPr lvl="6" algn="l">
              <a:lnSpc>
                <a:spcPct val="100000"/>
              </a:lnSpc>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7pPr>
            <a:lvl8pPr lvl="7" algn="l">
              <a:lnSpc>
                <a:spcPct val="100000"/>
              </a:lnSpc>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8pPr>
            <a:lvl9pPr lvl="8" algn="l">
              <a:lnSpc>
                <a:spcPct val="100000"/>
              </a:lnSpc>
              <a:spcBef>
                <a:spcPts val="0"/>
              </a:spcBef>
              <a:spcAft>
                <a:spcPts val="0"/>
              </a:spcAft>
              <a:buClr>
                <a:schemeClr val="lt1"/>
              </a:buClr>
              <a:buSzPts val="5400"/>
              <a:buFont typeface="Playfair Display"/>
              <a:buNone/>
              <a:defRPr sz="5400">
                <a:solidFill>
                  <a:schemeClr val="lt1"/>
                </a:solidFill>
                <a:latin typeface="Playfair Display"/>
                <a:ea typeface="Playfair Display"/>
                <a:cs typeface="Playfair Display"/>
                <a:sym typeface="Playfair Display"/>
              </a:defRPr>
            </a:lvl9pPr>
          </a:lstStyle>
          <a:p>
            <a:endParaRPr/>
          </a:p>
        </p:txBody>
      </p:sp>
      <p:sp>
        <p:nvSpPr>
          <p:cNvPr id="37" name="Google Shape;37;p20"/>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8"/>
        <p:cNvGrpSpPr/>
        <p:nvPr/>
      </p:nvGrpSpPr>
      <p:grpSpPr>
        <a:xfrm>
          <a:off x="0" y="0"/>
          <a:ext cx="0" cy="0"/>
          <a:chOff x="0" y="0"/>
          <a:chExt cx="0" cy="0"/>
        </a:xfrm>
      </p:grpSpPr>
      <p:sp>
        <p:nvSpPr>
          <p:cNvPr id="39" name="Google Shape;39;p21"/>
          <p:cNvSpPr txBox="1">
            <a:spLocks noGrp="1"/>
          </p:cNvSpPr>
          <p:nvPr>
            <p:ph type="title"/>
          </p:nvPr>
        </p:nvSpPr>
        <p:spPr>
          <a:xfrm>
            <a:off x="249360" y="870271"/>
            <a:ext cx="6816600" cy="11199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0" name="Google Shape;40;p21"/>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1"/>
        <p:cNvGrpSpPr/>
        <p:nvPr/>
      </p:nvGrpSpPr>
      <p:grpSpPr>
        <a:xfrm>
          <a:off x="0" y="0"/>
          <a:ext cx="0" cy="0"/>
          <a:chOff x="0" y="0"/>
          <a:chExt cx="0" cy="0"/>
        </a:xfrm>
      </p:grpSpPr>
      <p:sp>
        <p:nvSpPr>
          <p:cNvPr id="42" name="Google Shape;42;p22"/>
          <p:cNvSpPr txBox="1">
            <a:spLocks noGrp="1"/>
          </p:cNvSpPr>
          <p:nvPr>
            <p:ph type="title"/>
          </p:nvPr>
        </p:nvSpPr>
        <p:spPr>
          <a:xfrm>
            <a:off x="249360" y="1086507"/>
            <a:ext cx="2246400" cy="14778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3" name="Google Shape;43;p22"/>
          <p:cNvSpPr txBox="1">
            <a:spLocks noGrp="1"/>
          </p:cNvSpPr>
          <p:nvPr>
            <p:ph type="body" idx="1"/>
          </p:nvPr>
        </p:nvSpPr>
        <p:spPr>
          <a:xfrm>
            <a:off x="249360" y="2717440"/>
            <a:ext cx="2246400" cy="62175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44" name="Google Shape;44;p22"/>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23"/>
          <p:cNvSpPr txBox="1">
            <a:spLocks noGrp="1"/>
          </p:cNvSpPr>
          <p:nvPr>
            <p:ph type="body" idx="1"/>
          </p:nvPr>
        </p:nvSpPr>
        <p:spPr>
          <a:xfrm>
            <a:off x="249360" y="8273124"/>
            <a:ext cx="4799100" cy="11832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highlight>
                  <a:schemeClr val="dk1"/>
                </a:highlight>
              </a:defRPr>
            </a:lvl1pPr>
          </a:lstStyle>
          <a:p>
            <a:endParaRPr/>
          </a:p>
        </p:txBody>
      </p:sp>
      <p:sp>
        <p:nvSpPr>
          <p:cNvPr id="47" name="Google Shape;47;p23"/>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op">
    <p:bg>
      <p:bgPr>
        <a:solidFill>
          <a:schemeClr val="lt1"/>
        </a:solid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249360" y="870271"/>
            <a:ext cx="6816600" cy="11199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2"/>
              </a:buClr>
              <a:buSzPts val="3000"/>
              <a:buFont typeface="Oswald"/>
              <a:buNone/>
              <a:defRPr sz="3000" b="0" i="0" u="none" strike="noStrike" cap="none">
                <a:solidFill>
                  <a:schemeClr val="dk2"/>
                </a:solidFill>
                <a:highlight>
                  <a:schemeClr val="dk1"/>
                </a:highlight>
                <a:latin typeface="Oswald"/>
                <a:ea typeface="Oswald"/>
                <a:cs typeface="Oswald"/>
                <a:sym typeface="Oswald"/>
              </a:defRPr>
            </a:lvl1pPr>
            <a:lvl2pPr marR="0" lvl="1" algn="l" rtl="0">
              <a:lnSpc>
                <a:spcPct val="100000"/>
              </a:lnSpc>
              <a:spcBef>
                <a:spcPts val="0"/>
              </a:spcBef>
              <a:spcAft>
                <a:spcPts val="0"/>
              </a:spcAft>
              <a:buClr>
                <a:schemeClr val="dk2"/>
              </a:buClr>
              <a:buSzPts val="3000"/>
              <a:buFont typeface="Oswald"/>
              <a:buNone/>
              <a:defRPr sz="3000" b="0" i="0" u="none" strike="noStrike" cap="none">
                <a:solidFill>
                  <a:schemeClr val="dk2"/>
                </a:solidFill>
                <a:highlight>
                  <a:schemeClr val="dk1"/>
                </a:highlight>
                <a:latin typeface="Oswald"/>
                <a:ea typeface="Oswald"/>
                <a:cs typeface="Oswald"/>
                <a:sym typeface="Oswald"/>
              </a:defRPr>
            </a:lvl2pPr>
            <a:lvl3pPr marR="0" lvl="2" algn="l" rtl="0">
              <a:lnSpc>
                <a:spcPct val="100000"/>
              </a:lnSpc>
              <a:spcBef>
                <a:spcPts val="0"/>
              </a:spcBef>
              <a:spcAft>
                <a:spcPts val="0"/>
              </a:spcAft>
              <a:buClr>
                <a:schemeClr val="dk2"/>
              </a:buClr>
              <a:buSzPts val="3000"/>
              <a:buFont typeface="Oswald"/>
              <a:buNone/>
              <a:defRPr sz="3000" b="0" i="0" u="none" strike="noStrike" cap="none">
                <a:solidFill>
                  <a:schemeClr val="dk2"/>
                </a:solidFill>
                <a:highlight>
                  <a:schemeClr val="dk1"/>
                </a:highlight>
                <a:latin typeface="Oswald"/>
                <a:ea typeface="Oswald"/>
                <a:cs typeface="Oswald"/>
                <a:sym typeface="Oswald"/>
              </a:defRPr>
            </a:lvl3pPr>
            <a:lvl4pPr marR="0" lvl="3" algn="l" rtl="0">
              <a:lnSpc>
                <a:spcPct val="100000"/>
              </a:lnSpc>
              <a:spcBef>
                <a:spcPts val="0"/>
              </a:spcBef>
              <a:spcAft>
                <a:spcPts val="0"/>
              </a:spcAft>
              <a:buClr>
                <a:schemeClr val="dk2"/>
              </a:buClr>
              <a:buSzPts val="3000"/>
              <a:buFont typeface="Oswald"/>
              <a:buNone/>
              <a:defRPr sz="3000" b="0" i="0" u="none" strike="noStrike" cap="none">
                <a:solidFill>
                  <a:schemeClr val="dk2"/>
                </a:solidFill>
                <a:highlight>
                  <a:schemeClr val="dk1"/>
                </a:highlight>
                <a:latin typeface="Oswald"/>
                <a:ea typeface="Oswald"/>
                <a:cs typeface="Oswald"/>
                <a:sym typeface="Oswald"/>
              </a:defRPr>
            </a:lvl4pPr>
            <a:lvl5pPr marR="0" lvl="4" algn="l" rtl="0">
              <a:lnSpc>
                <a:spcPct val="100000"/>
              </a:lnSpc>
              <a:spcBef>
                <a:spcPts val="0"/>
              </a:spcBef>
              <a:spcAft>
                <a:spcPts val="0"/>
              </a:spcAft>
              <a:buClr>
                <a:schemeClr val="dk2"/>
              </a:buClr>
              <a:buSzPts val="3000"/>
              <a:buFont typeface="Oswald"/>
              <a:buNone/>
              <a:defRPr sz="3000" b="0" i="0" u="none" strike="noStrike" cap="none">
                <a:solidFill>
                  <a:schemeClr val="dk2"/>
                </a:solidFill>
                <a:highlight>
                  <a:schemeClr val="dk1"/>
                </a:highlight>
                <a:latin typeface="Oswald"/>
                <a:ea typeface="Oswald"/>
                <a:cs typeface="Oswald"/>
                <a:sym typeface="Oswald"/>
              </a:defRPr>
            </a:lvl5pPr>
            <a:lvl6pPr marR="0" lvl="5" algn="l" rtl="0">
              <a:lnSpc>
                <a:spcPct val="100000"/>
              </a:lnSpc>
              <a:spcBef>
                <a:spcPts val="0"/>
              </a:spcBef>
              <a:spcAft>
                <a:spcPts val="0"/>
              </a:spcAft>
              <a:buClr>
                <a:schemeClr val="dk2"/>
              </a:buClr>
              <a:buSzPts val="3000"/>
              <a:buFont typeface="Oswald"/>
              <a:buNone/>
              <a:defRPr sz="3000" b="0" i="0" u="none" strike="noStrike" cap="none">
                <a:solidFill>
                  <a:schemeClr val="dk2"/>
                </a:solidFill>
                <a:highlight>
                  <a:schemeClr val="dk1"/>
                </a:highlight>
                <a:latin typeface="Oswald"/>
                <a:ea typeface="Oswald"/>
                <a:cs typeface="Oswald"/>
                <a:sym typeface="Oswald"/>
              </a:defRPr>
            </a:lvl6pPr>
            <a:lvl7pPr marR="0" lvl="6" algn="l" rtl="0">
              <a:lnSpc>
                <a:spcPct val="100000"/>
              </a:lnSpc>
              <a:spcBef>
                <a:spcPts val="0"/>
              </a:spcBef>
              <a:spcAft>
                <a:spcPts val="0"/>
              </a:spcAft>
              <a:buClr>
                <a:schemeClr val="dk2"/>
              </a:buClr>
              <a:buSzPts val="3000"/>
              <a:buFont typeface="Oswald"/>
              <a:buNone/>
              <a:defRPr sz="3000" b="0" i="0" u="none" strike="noStrike" cap="none">
                <a:solidFill>
                  <a:schemeClr val="dk2"/>
                </a:solidFill>
                <a:highlight>
                  <a:schemeClr val="dk1"/>
                </a:highlight>
                <a:latin typeface="Oswald"/>
                <a:ea typeface="Oswald"/>
                <a:cs typeface="Oswald"/>
                <a:sym typeface="Oswald"/>
              </a:defRPr>
            </a:lvl7pPr>
            <a:lvl8pPr marR="0" lvl="7" algn="l" rtl="0">
              <a:lnSpc>
                <a:spcPct val="100000"/>
              </a:lnSpc>
              <a:spcBef>
                <a:spcPts val="0"/>
              </a:spcBef>
              <a:spcAft>
                <a:spcPts val="0"/>
              </a:spcAft>
              <a:buClr>
                <a:schemeClr val="dk2"/>
              </a:buClr>
              <a:buSzPts val="3000"/>
              <a:buFont typeface="Oswald"/>
              <a:buNone/>
              <a:defRPr sz="3000" b="0" i="0" u="none" strike="noStrike" cap="none">
                <a:solidFill>
                  <a:schemeClr val="dk2"/>
                </a:solidFill>
                <a:highlight>
                  <a:schemeClr val="dk1"/>
                </a:highlight>
                <a:latin typeface="Oswald"/>
                <a:ea typeface="Oswald"/>
                <a:cs typeface="Oswald"/>
                <a:sym typeface="Oswald"/>
              </a:defRPr>
            </a:lvl8pPr>
            <a:lvl9pPr marR="0" lvl="8" algn="l" rtl="0">
              <a:lnSpc>
                <a:spcPct val="100000"/>
              </a:lnSpc>
              <a:spcBef>
                <a:spcPts val="0"/>
              </a:spcBef>
              <a:spcAft>
                <a:spcPts val="0"/>
              </a:spcAft>
              <a:buClr>
                <a:schemeClr val="dk2"/>
              </a:buClr>
              <a:buSzPts val="3000"/>
              <a:buFont typeface="Oswald"/>
              <a:buNone/>
              <a:defRPr sz="3000" b="0" i="0" u="none" strike="noStrike" cap="none">
                <a:solidFill>
                  <a:schemeClr val="dk2"/>
                </a:solidFill>
                <a:highlight>
                  <a:schemeClr val="dk1"/>
                </a:highlight>
                <a:latin typeface="Oswald"/>
                <a:ea typeface="Oswald"/>
                <a:cs typeface="Oswald"/>
                <a:sym typeface="Oswald"/>
              </a:defRPr>
            </a:lvl9pPr>
          </a:lstStyle>
          <a:p>
            <a:endParaRPr/>
          </a:p>
        </p:txBody>
      </p:sp>
      <p:sp>
        <p:nvSpPr>
          <p:cNvPr id="7" name="Google Shape;7;p14"/>
          <p:cNvSpPr txBox="1">
            <a:spLocks noGrp="1"/>
          </p:cNvSpPr>
          <p:nvPr>
            <p:ph type="body" idx="1"/>
          </p:nvPr>
        </p:nvSpPr>
        <p:spPr>
          <a:xfrm>
            <a:off x="249360" y="2413302"/>
            <a:ext cx="6816600" cy="6521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Playfair Display"/>
              <a:buChar char="●"/>
              <a:defRPr sz="1800" b="0" i="0" u="none" strike="noStrike" cap="none">
                <a:solidFill>
                  <a:schemeClr val="dk2"/>
                </a:solidFill>
                <a:latin typeface="Playfair Display"/>
                <a:ea typeface="Playfair Display"/>
                <a:cs typeface="Playfair Display"/>
                <a:sym typeface="Playfair Display"/>
              </a:defRPr>
            </a:lvl1pPr>
            <a:lvl2pPr marL="914400" marR="0" lvl="1" indent="-317500" algn="l" rtl="0">
              <a:lnSpc>
                <a:spcPct val="115000"/>
              </a:lnSpc>
              <a:spcBef>
                <a:spcPts val="1600"/>
              </a:spcBef>
              <a:spcAft>
                <a:spcPts val="0"/>
              </a:spcAft>
              <a:buClr>
                <a:schemeClr val="dk2"/>
              </a:buClr>
              <a:buSzPts val="1400"/>
              <a:buFont typeface="Playfair Display"/>
              <a:buChar char="○"/>
              <a:defRPr sz="1400" b="0" i="0" u="none" strike="noStrike" cap="none">
                <a:solidFill>
                  <a:schemeClr val="dk2"/>
                </a:solidFill>
                <a:latin typeface="Playfair Display"/>
                <a:ea typeface="Playfair Display"/>
                <a:cs typeface="Playfair Display"/>
                <a:sym typeface="Playfair Display"/>
              </a:defRPr>
            </a:lvl2pPr>
            <a:lvl3pPr marL="1371600" marR="0" lvl="2" indent="-317500" algn="l" rtl="0">
              <a:lnSpc>
                <a:spcPct val="115000"/>
              </a:lnSpc>
              <a:spcBef>
                <a:spcPts val="1600"/>
              </a:spcBef>
              <a:spcAft>
                <a:spcPts val="0"/>
              </a:spcAft>
              <a:buClr>
                <a:schemeClr val="dk2"/>
              </a:buClr>
              <a:buSzPts val="1400"/>
              <a:buFont typeface="Playfair Display"/>
              <a:buChar char="■"/>
              <a:defRPr sz="1400" b="0" i="0" u="none" strike="noStrike" cap="none">
                <a:solidFill>
                  <a:schemeClr val="dk2"/>
                </a:solidFill>
                <a:latin typeface="Playfair Display"/>
                <a:ea typeface="Playfair Display"/>
                <a:cs typeface="Playfair Display"/>
                <a:sym typeface="Playfair Display"/>
              </a:defRPr>
            </a:lvl3pPr>
            <a:lvl4pPr marL="1828800" marR="0" lvl="3" indent="-317500" algn="l" rtl="0">
              <a:lnSpc>
                <a:spcPct val="115000"/>
              </a:lnSpc>
              <a:spcBef>
                <a:spcPts val="1600"/>
              </a:spcBef>
              <a:spcAft>
                <a:spcPts val="0"/>
              </a:spcAft>
              <a:buClr>
                <a:schemeClr val="dk2"/>
              </a:buClr>
              <a:buSzPts val="1400"/>
              <a:buFont typeface="Playfair Display"/>
              <a:buChar char="●"/>
              <a:defRPr sz="1400" b="0" i="0" u="none" strike="noStrike" cap="none">
                <a:solidFill>
                  <a:schemeClr val="dk2"/>
                </a:solidFill>
                <a:latin typeface="Playfair Display"/>
                <a:ea typeface="Playfair Display"/>
                <a:cs typeface="Playfair Display"/>
                <a:sym typeface="Playfair Display"/>
              </a:defRPr>
            </a:lvl4pPr>
            <a:lvl5pPr marL="2286000" marR="0" lvl="4" indent="-317500" algn="l" rtl="0">
              <a:lnSpc>
                <a:spcPct val="115000"/>
              </a:lnSpc>
              <a:spcBef>
                <a:spcPts val="1600"/>
              </a:spcBef>
              <a:spcAft>
                <a:spcPts val="0"/>
              </a:spcAft>
              <a:buClr>
                <a:schemeClr val="dk2"/>
              </a:buClr>
              <a:buSzPts val="1400"/>
              <a:buFont typeface="Playfair Display"/>
              <a:buChar char="○"/>
              <a:defRPr sz="1400" b="0" i="0" u="none" strike="noStrike" cap="none">
                <a:solidFill>
                  <a:schemeClr val="dk2"/>
                </a:solidFill>
                <a:latin typeface="Playfair Display"/>
                <a:ea typeface="Playfair Display"/>
                <a:cs typeface="Playfair Display"/>
                <a:sym typeface="Playfair Display"/>
              </a:defRPr>
            </a:lvl5pPr>
            <a:lvl6pPr marL="2743200" marR="0" lvl="5" indent="-317500" algn="l" rtl="0">
              <a:lnSpc>
                <a:spcPct val="115000"/>
              </a:lnSpc>
              <a:spcBef>
                <a:spcPts val="1600"/>
              </a:spcBef>
              <a:spcAft>
                <a:spcPts val="0"/>
              </a:spcAft>
              <a:buClr>
                <a:schemeClr val="dk2"/>
              </a:buClr>
              <a:buSzPts val="1400"/>
              <a:buFont typeface="Playfair Display"/>
              <a:buChar char="■"/>
              <a:defRPr sz="1400" b="0" i="0" u="none" strike="noStrike" cap="none">
                <a:solidFill>
                  <a:schemeClr val="dk2"/>
                </a:solidFill>
                <a:latin typeface="Playfair Display"/>
                <a:ea typeface="Playfair Display"/>
                <a:cs typeface="Playfair Display"/>
                <a:sym typeface="Playfair Display"/>
              </a:defRPr>
            </a:lvl6pPr>
            <a:lvl7pPr marL="3200400" marR="0" lvl="6" indent="-317500" algn="l" rtl="0">
              <a:lnSpc>
                <a:spcPct val="115000"/>
              </a:lnSpc>
              <a:spcBef>
                <a:spcPts val="1600"/>
              </a:spcBef>
              <a:spcAft>
                <a:spcPts val="0"/>
              </a:spcAft>
              <a:buClr>
                <a:schemeClr val="dk2"/>
              </a:buClr>
              <a:buSzPts val="1400"/>
              <a:buFont typeface="Playfair Display"/>
              <a:buChar char="●"/>
              <a:defRPr sz="1400" b="0" i="0" u="none" strike="noStrike" cap="none">
                <a:solidFill>
                  <a:schemeClr val="dk2"/>
                </a:solidFill>
                <a:latin typeface="Playfair Display"/>
                <a:ea typeface="Playfair Display"/>
                <a:cs typeface="Playfair Display"/>
                <a:sym typeface="Playfair Display"/>
              </a:defRPr>
            </a:lvl7pPr>
            <a:lvl8pPr marL="3657600" marR="0" lvl="7" indent="-317500" algn="l" rtl="0">
              <a:lnSpc>
                <a:spcPct val="115000"/>
              </a:lnSpc>
              <a:spcBef>
                <a:spcPts val="1600"/>
              </a:spcBef>
              <a:spcAft>
                <a:spcPts val="0"/>
              </a:spcAft>
              <a:buClr>
                <a:schemeClr val="dk2"/>
              </a:buClr>
              <a:buSzPts val="1400"/>
              <a:buFont typeface="Playfair Display"/>
              <a:buChar char="○"/>
              <a:defRPr sz="1400" b="0" i="0" u="none" strike="noStrike" cap="none">
                <a:solidFill>
                  <a:schemeClr val="dk2"/>
                </a:solidFill>
                <a:latin typeface="Playfair Display"/>
                <a:ea typeface="Playfair Display"/>
                <a:cs typeface="Playfair Display"/>
                <a:sym typeface="Playfair Display"/>
              </a:defRPr>
            </a:lvl8pPr>
            <a:lvl9pPr marL="4114800" marR="0" lvl="8" indent="-317500" algn="l" rtl="0">
              <a:lnSpc>
                <a:spcPct val="115000"/>
              </a:lnSpc>
              <a:spcBef>
                <a:spcPts val="1600"/>
              </a:spcBef>
              <a:spcAft>
                <a:spcPts val="1600"/>
              </a:spcAft>
              <a:buClr>
                <a:schemeClr val="dk2"/>
              </a:buClr>
              <a:buSzPts val="1400"/>
              <a:buFont typeface="Playfair Display"/>
              <a:buChar char="■"/>
              <a:defRPr sz="1400" b="0" i="0" u="none" strike="noStrike" cap="none">
                <a:solidFill>
                  <a:schemeClr val="dk2"/>
                </a:solidFill>
                <a:latin typeface="Playfair Display"/>
                <a:ea typeface="Playfair Display"/>
                <a:cs typeface="Playfair Display"/>
                <a:sym typeface="Playfair Display"/>
              </a:defRPr>
            </a:lvl9pPr>
          </a:lstStyle>
          <a:p>
            <a:endParaRPr/>
          </a:p>
        </p:txBody>
      </p:sp>
      <p:sp>
        <p:nvSpPr>
          <p:cNvPr id="8" name="Google Shape;8;p14"/>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Playfair Display"/>
                <a:ea typeface="Playfair Display"/>
                <a:cs typeface="Playfair Display"/>
                <a:sym typeface="Playfair Display"/>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5.jp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
          <p:cNvSpPr txBox="1">
            <a:spLocks noGrp="1"/>
          </p:cNvSpPr>
          <p:nvPr>
            <p:ph type="subTitle" idx="1"/>
          </p:nvPr>
        </p:nvSpPr>
        <p:spPr>
          <a:xfrm>
            <a:off x="275400" y="6943500"/>
            <a:ext cx="3058500" cy="1129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400"/>
              <a:buNone/>
            </a:pPr>
            <a:r>
              <a:rPr lang="en">
                <a:latin typeface="Avenir"/>
                <a:ea typeface="Avenir"/>
                <a:cs typeface="Avenir"/>
                <a:sym typeface="Avenir"/>
              </a:rPr>
              <a:t>Ad Agency XYZ</a:t>
            </a:r>
            <a:endParaRPr>
              <a:latin typeface="Avenir"/>
              <a:ea typeface="Avenir"/>
              <a:cs typeface="Avenir"/>
              <a:sym typeface="Avenir"/>
            </a:endParaRPr>
          </a:p>
        </p:txBody>
      </p:sp>
      <p:sp>
        <p:nvSpPr>
          <p:cNvPr id="60" name="Google Shape;60;p1"/>
          <p:cNvSpPr txBox="1"/>
          <p:nvPr/>
        </p:nvSpPr>
        <p:spPr>
          <a:xfrm>
            <a:off x="366300" y="2828597"/>
            <a:ext cx="6582600" cy="4401205"/>
          </a:xfrm>
          <a:prstGeom prst="rect">
            <a:avLst/>
          </a:prstGeom>
          <a:solidFill>
            <a:srgbClr val="FFFFFF"/>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endParaRPr sz="4000" b="1" i="0" u="none" strike="noStrike" cap="none" dirty="0">
              <a:solidFill>
                <a:srgbClr val="33475B"/>
              </a:solidFill>
              <a:latin typeface="Avenir"/>
              <a:ea typeface="Avenir"/>
              <a:cs typeface="Avenir"/>
              <a:sym typeface="Avenir"/>
            </a:endParaRPr>
          </a:p>
          <a:p>
            <a:pPr marL="0" marR="0" lvl="0" indent="0" algn="ctr" rtl="0">
              <a:lnSpc>
                <a:spcPct val="100000"/>
              </a:lnSpc>
              <a:spcBef>
                <a:spcPts val="0"/>
              </a:spcBef>
              <a:spcAft>
                <a:spcPts val="0"/>
              </a:spcAft>
              <a:buNone/>
            </a:pPr>
            <a:endParaRPr sz="4000" b="1" i="0" u="none" strike="noStrike" cap="none" dirty="0">
              <a:solidFill>
                <a:srgbClr val="33475B"/>
              </a:solidFill>
              <a:latin typeface="Avenir"/>
              <a:ea typeface="Avenir"/>
              <a:cs typeface="Avenir"/>
              <a:sym typeface="Avenir"/>
            </a:endParaRPr>
          </a:p>
          <a:p>
            <a:pPr marL="0" marR="0" lvl="0" indent="0" algn="ctr" rtl="0">
              <a:lnSpc>
                <a:spcPct val="100000"/>
              </a:lnSpc>
              <a:spcBef>
                <a:spcPts val="0"/>
              </a:spcBef>
              <a:spcAft>
                <a:spcPts val="0"/>
              </a:spcAft>
              <a:buNone/>
            </a:pPr>
            <a:r>
              <a:rPr lang="en" sz="6000" b="1" i="0" u="none" strike="noStrike" cap="none" dirty="0">
                <a:solidFill>
                  <a:srgbClr val="33475B"/>
                </a:solidFill>
                <a:latin typeface="Avenir"/>
                <a:ea typeface="Avenir"/>
                <a:cs typeface="Avenir"/>
                <a:sym typeface="Avenir"/>
              </a:rPr>
              <a:t>Advertising </a:t>
            </a:r>
            <a:endParaRPr dirty="0"/>
          </a:p>
          <a:p>
            <a:pPr marL="0" marR="0" lvl="0" indent="0" algn="ctr" rtl="0">
              <a:lnSpc>
                <a:spcPct val="100000"/>
              </a:lnSpc>
              <a:spcBef>
                <a:spcPts val="0"/>
              </a:spcBef>
              <a:spcAft>
                <a:spcPts val="0"/>
              </a:spcAft>
              <a:buNone/>
            </a:pPr>
            <a:r>
              <a:rPr lang="en" sz="6000" b="1" i="0" u="none" strike="noStrike" cap="none" dirty="0">
                <a:solidFill>
                  <a:srgbClr val="33475B"/>
                </a:solidFill>
                <a:latin typeface="Avenir"/>
                <a:ea typeface="Avenir"/>
                <a:cs typeface="Avenir"/>
                <a:sym typeface="Avenir"/>
              </a:rPr>
              <a:t>Proposal</a:t>
            </a:r>
            <a:endParaRPr dirty="0"/>
          </a:p>
          <a:p>
            <a:pPr marL="0" marR="0" lvl="0" indent="0" algn="ctr" rtl="0">
              <a:lnSpc>
                <a:spcPct val="100000"/>
              </a:lnSpc>
              <a:spcBef>
                <a:spcPts val="0"/>
              </a:spcBef>
              <a:spcAft>
                <a:spcPts val="0"/>
              </a:spcAft>
              <a:buNone/>
            </a:pPr>
            <a:endParaRPr sz="4000" b="1" i="0" u="none" strike="noStrike" cap="none" dirty="0">
              <a:solidFill>
                <a:srgbClr val="33475B"/>
              </a:solidFill>
              <a:latin typeface="Avenir"/>
              <a:ea typeface="Avenir"/>
              <a:cs typeface="Avenir"/>
              <a:sym typeface="Avenir"/>
            </a:endParaRPr>
          </a:p>
          <a:p>
            <a:pPr marL="0" marR="0" lvl="0" indent="0" algn="ctr" rtl="0">
              <a:lnSpc>
                <a:spcPct val="100000"/>
              </a:lnSpc>
              <a:spcBef>
                <a:spcPts val="0"/>
              </a:spcBef>
              <a:spcAft>
                <a:spcPts val="0"/>
              </a:spcAft>
              <a:buNone/>
            </a:pPr>
            <a:endParaRPr sz="4000" b="1" i="0" u="none" strike="noStrike" cap="none" dirty="0">
              <a:solidFill>
                <a:srgbClr val="33475B"/>
              </a:solidFill>
              <a:latin typeface="Avenir"/>
              <a:ea typeface="Avenir"/>
              <a:cs typeface="Avenir"/>
              <a:sym typeface="Aveni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Shape 141"/>
        <p:cNvGrpSpPr/>
        <p:nvPr/>
      </p:nvGrpSpPr>
      <p:grpSpPr>
        <a:xfrm>
          <a:off x="0" y="0"/>
          <a:ext cx="0" cy="0"/>
          <a:chOff x="0" y="0"/>
          <a:chExt cx="0" cy="0"/>
        </a:xfrm>
      </p:grpSpPr>
      <p:sp>
        <p:nvSpPr>
          <p:cNvPr id="142" name="Google Shape;142;p10"/>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lt1"/>
                </a:solidFill>
              </a:rPr>
              <a:t>10</a:t>
            </a:fld>
            <a:endParaRPr>
              <a:solidFill>
                <a:schemeClr val="lt1"/>
              </a:solidFill>
            </a:endParaRPr>
          </a:p>
        </p:txBody>
      </p:sp>
      <p:sp>
        <p:nvSpPr>
          <p:cNvPr id="143" name="Google Shape;143;p10"/>
          <p:cNvSpPr txBox="1"/>
          <p:nvPr/>
        </p:nvSpPr>
        <p:spPr>
          <a:xfrm>
            <a:off x="533400" y="1659046"/>
            <a:ext cx="5105400" cy="674030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5400" b="0" i="0" u="none" strike="noStrike" cap="none">
                <a:solidFill>
                  <a:schemeClr val="dk1"/>
                </a:solidFill>
                <a:latin typeface="Avenir"/>
                <a:ea typeface="Avenir"/>
                <a:cs typeface="Avenir"/>
                <a:sym typeface="Avenir"/>
              </a:rPr>
              <a:t>“Working with </a:t>
            </a:r>
            <a:r>
              <a:rPr lang="en" sz="5400" b="0" i="1" u="none" strike="noStrike" cap="none">
                <a:solidFill>
                  <a:schemeClr val="dk1"/>
                </a:solidFill>
                <a:latin typeface="Avenir"/>
                <a:ea typeface="Avenir"/>
                <a:cs typeface="Avenir"/>
                <a:sym typeface="Avenir"/>
              </a:rPr>
              <a:t>(Advertising Company)</a:t>
            </a:r>
            <a:br>
              <a:rPr lang="en" sz="5400" b="0" i="1" u="none" strike="noStrike" cap="none">
                <a:solidFill>
                  <a:schemeClr val="dk1"/>
                </a:solidFill>
                <a:latin typeface="Avenir"/>
                <a:ea typeface="Avenir"/>
                <a:cs typeface="Avenir"/>
                <a:sym typeface="Avenir"/>
              </a:rPr>
            </a:br>
            <a:r>
              <a:rPr lang="en" sz="5400" b="0" i="0" u="none" strike="noStrike" cap="none">
                <a:solidFill>
                  <a:schemeClr val="dk1"/>
                </a:solidFill>
                <a:latin typeface="Avenir"/>
                <a:ea typeface="Avenir"/>
                <a:cs typeface="Avenir"/>
                <a:sym typeface="Avenir"/>
              </a:rPr>
              <a:t>helped me increase my consumer and audience base by </a:t>
            </a:r>
            <a:r>
              <a:rPr lang="en" sz="5400" b="0" i="1" u="none" strike="noStrike" cap="none">
                <a:solidFill>
                  <a:schemeClr val="dk1"/>
                </a:solidFill>
                <a:latin typeface="Avenir"/>
                <a:ea typeface="Avenir"/>
                <a:cs typeface="Avenir"/>
                <a:sym typeface="Avenir"/>
              </a:rPr>
              <a:t>45%!</a:t>
            </a:r>
            <a:r>
              <a:rPr lang="en" sz="5400" b="0" i="0" u="none" strike="noStrike" cap="none">
                <a:solidFill>
                  <a:schemeClr val="dk1"/>
                </a:solidFill>
                <a:latin typeface="Avenir"/>
                <a:ea typeface="Avenir"/>
                <a:cs typeface="Avenir"/>
                <a:sym typeface="Avenir"/>
              </a:rPr>
              <a:t>”</a:t>
            </a:r>
            <a:endParaRPr sz="5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11"/>
          <p:cNvSpPr/>
          <p:nvPr/>
        </p:nvSpPr>
        <p:spPr>
          <a:xfrm>
            <a:off x="0" y="5029200"/>
            <a:ext cx="7315200" cy="5029200"/>
          </a:xfrm>
          <a:prstGeom prst="rect">
            <a:avLst/>
          </a:prstGeom>
          <a:solidFill>
            <a:srgbClr val="CBD7E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11"/>
          <p:cNvSpPr txBox="1">
            <a:spLocks noGrp="1"/>
          </p:cNvSpPr>
          <p:nvPr>
            <p:ph type="title"/>
          </p:nvPr>
        </p:nvSpPr>
        <p:spPr>
          <a:xfrm>
            <a:off x="249360" y="870271"/>
            <a:ext cx="6816600" cy="111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a:solidFill>
                  <a:srgbClr val="F5F8FA"/>
                </a:solidFill>
                <a:latin typeface="Avenir"/>
                <a:ea typeface="Avenir"/>
                <a:cs typeface="Avenir"/>
                <a:sym typeface="Avenir"/>
              </a:rPr>
              <a:t>Monthly Retainer Fee</a:t>
            </a:r>
            <a:endParaRPr>
              <a:solidFill>
                <a:srgbClr val="F5F8FA"/>
              </a:solidFill>
              <a:latin typeface="Avenir"/>
              <a:ea typeface="Avenir"/>
              <a:cs typeface="Avenir"/>
              <a:sym typeface="Avenir"/>
            </a:endParaRPr>
          </a:p>
        </p:txBody>
      </p:sp>
      <p:sp>
        <p:nvSpPr>
          <p:cNvPr id="150" name="Google Shape;150;p11"/>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dk2"/>
                </a:solidFill>
              </a:rPr>
              <a:t>11</a:t>
            </a:fld>
            <a:endParaRPr>
              <a:solidFill>
                <a:schemeClr val="dk2"/>
              </a:solidFill>
            </a:endParaRPr>
          </a:p>
        </p:txBody>
      </p:sp>
      <p:sp>
        <p:nvSpPr>
          <p:cNvPr id="151" name="Google Shape;151;p11"/>
          <p:cNvSpPr txBox="1">
            <a:spLocks noGrp="1"/>
          </p:cNvSpPr>
          <p:nvPr>
            <p:ph type="body" idx="1"/>
          </p:nvPr>
        </p:nvSpPr>
        <p:spPr>
          <a:xfrm>
            <a:off x="270000" y="1752600"/>
            <a:ext cx="6816600" cy="6521400"/>
          </a:xfrm>
          <a:prstGeom prst="rect">
            <a:avLst/>
          </a:prstGeom>
          <a:noFill/>
          <a:ln>
            <a:noFill/>
          </a:ln>
        </p:spPr>
        <p:txBody>
          <a:bodyPr spcFirstLastPara="1" wrap="square" lIns="91425" tIns="91425" rIns="91425" bIns="91425" anchor="t" anchorCtr="0">
            <a:noAutofit/>
          </a:bodyPr>
          <a:lstStyle/>
          <a:p>
            <a:pPr marL="457200" lvl="0" indent="-374650" algn="l" rtl="0">
              <a:lnSpc>
                <a:spcPct val="115000"/>
              </a:lnSpc>
              <a:spcBef>
                <a:spcPts val="0"/>
              </a:spcBef>
              <a:spcAft>
                <a:spcPts val="0"/>
              </a:spcAft>
              <a:buClr>
                <a:schemeClr val="dk1"/>
              </a:buClr>
              <a:buSzPts val="2300"/>
              <a:buFont typeface="Avenir"/>
              <a:buChar char="●"/>
            </a:pPr>
            <a:r>
              <a:rPr lang="en" sz="2300">
                <a:solidFill>
                  <a:schemeClr val="dk1"/>
                </a:solidFill>
                <a:latin typeface="Avenir"/>
                <a:ea typeface="Avenir"/>
                <a:cs typeface="Avenir"/>
                <a:sym typeface="Avenir"/>
              </a:rPr>
              <a:t>We retain a 6 month-advance for: </a:t>
            </a:r>
            <a:endParaRPr sz="2300">
              <a:solidFill>
                <a:schemeClr val="dk1"/>
              </a:solidFill>
              <a:latin typeface="Avenir"/>
              <a:ea typeface="Avenir"/>
              <a:cs typeface="Avenir"/>
              <a:sym typeface="Avenir"/>
            </a:endParaRPr>
          </a:p>
          <a:p>
            <a:pPr marL="914400" lvl="1" indent="-374650" algn="l" rtl="0">
              <a:lnSpc>
                <a:spcPct val="115000"/>
              </a:lnSpc>
              <a:spcBef>
                <a:spcPts val="0"/>
              </a:spcBef>
              <a:spcAft>
                <a:spcPts val="0"/>
              </a:spcAft>
              <a:buClr>
                <a:schemeClr val="dk1"/>
              </a:buClr>
              <a:buSzPts val="2300"/>
              <a:buFont typeface="Avenir"/>
              <a:buChar char="○"/>
            </a:pPr>
            <a:r>
              <a:rPr lang="en" sz="2300">
                <a:solidFill>
                  <a:schemeClr val="dk1"/>
                </a:solidFill>
                <a:latin typeface="Avenir"/>
                <a:ea typeface="Avenir"/>
                <a:cs typeface="Avenir"/>
                <a:sym typeface="Avenir"/>
              </a:rPr>
              <a:t>Discovery</a:t>
            </a:r>
            <a:endParaRPr sz="2300">
              <a:solidFill>
                <a:schemeClr val="dk1"/>
              </a:solidFill>
              <a:latin typeface="Avenir"/>
              <a:ea typeface="Avenir"/>
              <a:cs typeface="Avenir"/>
              <a:sym typeface="Avenir"/>
            </a:endParaRPr>
          </a:p>
          <a:p>
            <a:pPr marL="914400" lvl="1" indent="-374650" algn="l" rtl="0">
              <a:lnSpc>
                <a:spcPct val="115000"/>
              </a:lnSpc>
              <a:spcBef>
                <a:spcPts val="0"/>
              </a:spcBef>
              <a:spcAft>
                <a:spcPts val="0"/>
              </a:spcAft>
              <a:buClr>
                <a:schemeClr val="dk1"/>
              </a:buClr>
              <a:buSzPts val="2300"/>
              <a:buFont typeface="Avenir"/>
              <a:buChar char="○"/>
            </a:pPr>
            <a:r>
              <a:rPr lang="en" sz="2300">
                <a:solidFill>
                  <a:schemeClr val="dk1"/>
                </a:solidFill>
                <a:latin typeface="Avenir"/>
                <a:ea typeface="Avenir"/>
                <a:cs typeface="Avenir"/>
                <a:sym typeface="Avenir"/>
              </a:rPr>
              <a:t>Strategy</a:t>
            </a:r>
            <a:endParaRPr sz="2300">
              <a:solidFill>
                <a:schemeClr val="dk1"/>
              </a:solidFill>
              <a:latin typeface="Avenir"/>
              <a:ea typeface="Avenir"/>
              <a:cs typeface="Avenir"/>
              <a:sym typeface="Avenir"/>
            </a:endParaRPr>
          </a:p>
          <a:p>
            <a:pPr marL="914400" lvl="1" indent="-374650" algn="l" rtl="0">
              <a:lnSpc>
                <a:spcPct val="115000"/>
              </a:lnSpc>
              <a:spcBef>
                <a:spcPts val="0"/>
              </a:spcBef>
              <a:spcAft>
                <a:spcPts val="0"/>
              </a:spcAft>
              <a:buClr>
                <a:schemeClr val="dk1"/>
              </a:buClr>
              <a:buSzPts val="2300"/>
              <a:buFont typeface="Avenir"/>
              <a:buChar char="○"/>
            </a:pPr>
            <a:r>
              <a:rPr lang="en" sz="2300">
                <a:solidFill>
                  <a:schemeClr val="dk1"/>
                </a:solidFill>
                <a:latin typeface="Avenir"/>
                <a:ea typeface="Avenir"/>
                <a:cs typeface="Avenir"/>
                <a:sym typeface="Avenir"/>
              </a:rPr>
              <a:t>Production</a:t>
            </a:r>
            <a:endParaRPr sz="2300">
              <a:solidFill>
                <a:schemeClr val="dk1"/>
              </a:solidFill>
              <a:latin typeface="Avenir"/>
              <a:ea typeface="Avenir"/>
              <a:cs typeface="Avenir"/>
              <a:sym typeface="Avenir"/>
            </a:endParaRPr>
          </a:p>
          <a:p>
            <a:pPr marL="914400" lvl="1" indent="-374650" algn="l" rtl="0">
              <a:lnSpc>
                <a:spcPct val="115000"/>
              </a:lnSpc>
              <a:spcBef>
                <a:spcPts val="0"/>
              </a:spcBef>
              <a:spcAft>
                <a:spcPts val="0"/>
              </a:spcAft>
              <a:buClr>
                <a:schemeClr val="dk1"/>
              </a:buClr>
              <a:buSzPts val="2300"/>
              <a:buFont typeface="Avenir"/>
              <a:buChar char="○"/>
            </a:pPr>
            <a:r>
              <a:rPr lang="en" sz="2300">
                <a:solidFill>
                  <a:schemeClr val="dk1"/>
                </a:solidFill>
                <a:latin typeface="Avenir"/>
                <a:ea typeface="Avenir"/>
                <a:cs typeface="Avenir"/>
                <a:sym typeface="Avenir"/>
              </a:rPr>
              <a:t>Consultation</a:t>
            </a:r>
            <a:endParaRPr sz="2300">
              <a:solidFill>
                <a:schemeClr val="dk1"/>
              </a:solidFill>
              <a:latin typeface="Avenir"/>
              <a:ea typeface="Avenir"/>
              <a:cs typeface="Avenir"/>
              <a:sym typeface="Avenir"/>
            </a:endParaRPr>
          </a:p>
          <a:p>
            <a:pPr marL="914400" lvl="1" indent="-374650" algn="l" rtl="0">
              <a:lnSpc>
                <a:spcPct val="115000"/>
              </a:lnSpc>
              <a:spcBef>
                <a:spcPts val="0"/>
              </a:spcBef>
              <a:spcAft>
                <a:spcPts val="0"/>
              </a:spcAft>
              <a:buClr>
                <a:schemeClr val="dk1"/>
              </a:buClr>
              <a:buSzPts val="2300"/>
              <a:buFont typeface="Avenir"/>
              <a:buChar char="○"/>
            </a:pPr>
            <a:r>
              <a:rPr lang="en" sz="2300">
                <a:solidFill>
                  <a:schemeClr val="dk1"/>
                </a:solidFill>
                <a:latin typeface="Avenir"/>
                <a:ea typeface="Avenir"/>
                <a:cs typeface="Avenir"/>
                <a:sym typeface="Avenir"/>
              </a:rPr>
              <a:t>Implementation Support </a:t>
            </a:r>
            <a:endParaRPr sz="2300">
              <a:solidFill>
                <a:schemeClr val="dk1"/>
              </a:solidFill>
              <a:latin typeface="Avenir"/>
              <a:ea typeface="Avenir"/>
              <a:cs typeface="Avenir"/>
              <a:sym typeface="Avenir"/>
            </a:endParaRPr>
          </a:p>
          <a:p>
            <a:pPr marL="914400" lvl="1" indent="-374650" algn="l" rtl="0">
              <a:lnSpc>
                <a:spcPct val="115000"/>
              </a:lnSpc>
              <a:spcBef>
                <a:spcPts val="0"/>
              </a:spcBef>
              <a:spcAft>
                <a:spcPts val="0"/>
              </a:spcAft>
              <a:buClr>
                <a:schemeClr val="dk1"/>
              </a:buClr>
              <a:buSzPts val="2300"/>
              <a:buFont typeface="Avenir"/>
              <a:buChar char="○"/>
            </a:pPr>
            <a:r>
              <a:rPr lang="en" sz="2300">
                <a:solidFill>
                  <a:schemeClr val="dk1"/>
                </a:solidFill>
                <a:latin typeface="Avenir"/>
                <a:ea typeface="Avenir"/>
                <a:cs typeface="Avenir"/>
                <a:sym typeface="Avenir"/>
              </a:rPr>
              <a:t>&amp; Reporting</a:t>
            </a:r>
            <a:endParaRPr sz="2300">
              <a:solidFill>
                <a:schemeClr val="dk1"/>
              </a:solidFill>
              <a:latin typeface="Avenir"/>
              <a:ea typeface="Avenir"/>
              <a:cs typeface="Avenir"/>
              <a:sym typeface="Avenir"/>
            </a:endParaRPr>
          </a:p>
          <a:p>
            <a:pPr marL="457200" lvl="0" indent="0" algn="l" rtl="0">
              <a:lnSpc>
                <a:spcPct val="115000"/>
              </a:lnSpc>
              <a:spcBef>
                <a:spcPts val="1600"/>
              </a:spcBef>
              <a:spcAft>
                <a:spcPts val="0"/>
              </a:spcAft>
              <a:buSzPts val="1800"/>
              <a:buNone/>
            </a:pPr>
            <a:endParaRPr sz="2300">
              <a:solidFill>
                <a:schemeClr val="dk1"/>
              </a:solidFill>
              <a:latin typeface="Avenir"/>
              <a:ea typeface="Avenir"/>
              <a:cs typeface="Avenir"/>
              <a:sym typeface="Avenir"/>
            </a:endParaRPr>
          </a:p>
          <a:p>
            <a:pPr marL="457200" lvl="0" indent="-374650" algn="l" rtl="0">
              <a:lnSpc>
                <a:spcPct val="115000"/>
              </a:lnSpc>
              <a:spcBef>
                <a:spcPts val="1600"/>
              </a:spcBef>
              <a:spcAft>
                <a:spcPts val="0"/>
              </a:spcAft>
              <a:buClr>
                <a:schemeClr val="dk1"/>
              </a:buClr>
              <a:buSzPts val="2300"/>
              <a:buFont typeface="Avenir"/>
              <a:buChar char="●"/>
            </a:pPr>
            <a:r>
              <a:rPr lang="en" sz="2300">
                <a:solidFill>
                  <a:schemeClr val="dk1"/>
                </a:solidFill>
                <a:latin typeface="Avenir"/>
                <a:ea typeface="Avenir"/>
                <a:cs typeface="Avenir"/>
                <a:sym typeface="Avenir"/>
              </a:rPr>
              <a:t>Monthly Charges total $3,500. Advance required totals $21,000.</a:t>
            </a:r>
            <a:endParaRPr sz="2300">
              <a:solidFill>
                <a:schemeClr val="dk1"/>
              </a:solidFill>
              <a:latin typeface="Avenir"/>
              <a:ea typeface="Avenir"/>
              <a:cs typeface="Avenir"/>
              <a:sym typeface="Avenir"/>
            </a:endParaRPr>
          </a:p>
          <a:p>
            <a:pPr marL="457200" lvl="0" indent="0" algn="l" rtl="0">
              <a:lnSpc>
                <a:spcPct val="115000"/>
              </a:lnSpc>
              <a:spcBef>
                <a:spcPts val="1600"/>
              </a:spcBef>
              <a:spcAft>
                <a:spcPts val="0"/>
              </a:spcAft>
              <a:buSzPts val="1800"/>
              <a:buNone/>
            </a:pPr>
            <a:endParaRPr sz="2300">
              <a:solidFill>
                <a:schemeClr val="dk1"/>
              </a:solidFill>
              <a:latin typeface="Avenir"/>
              <a:ea typeface="Avenir"/>
              <a:cs typeface="Avenir"/>
              <a:sym typeface="Avenir"/>
            </a:endParaRPr>
          </a:p>
          <a:p>
            <a:pPr marL="457200" lvl="0" indent="-374650" algn="l" rtl="0">
              <a:lnSpc>
                <a:spcPct val="115000"/>
              </a:lnSpc>
              <a:spcBef>
                <a:spcPts val="1600"/>
              </a:spcBef>
              <a:spcAft>
                <a:spcPts val="0"/>
              </a:spcAft>
              <a:buClr>
                <a:schemeClr val="dk1"/>
              </a:buClr>
              <a:buSzPts val="2300"/>
              <a:buFont typeface="Avenir"/>
              <a:buChar char="●"/>
            </a:pPr>
            <a:r>
              <a:rPr lang="en" sz="2300">
                <a:solidFill>
                  <a:schemeClr val="dk1"/>
                </a:solidFill>
                <a:latin typeface="Avenir"/>
                <a:ea typeface="Avenir"/>
                <a:cs typeface="Avenir"/>
                <a:sym typeface="Avenir"/>
              </a:rPr>
              <a:t>Quarterly Pay incurs a 3.5% Service Charge.  </a:t>
            </a:r>
            <a:endParaRPr sz="2300">
              <a:solidFill>
                <a:schemeClr val="dk1"/>
              </a:solidFill>
              <a:latin typeface="Avenir"/>
              <a:ea typeface="Avenir"/>
              <a:cs typeface="Avenir"/>
              <a:sym typeface="Aveni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12"/>
          <p:cNvSpPr txBox="1">
            <a:spLocks noGrp="1"/>
          </p:cNvSpPr>
          <p:nvPr>
            <p:ph type="title"/>
          </p:nvPr>
        </p:nvSpPr>
        <p:spPr>
          <a:xfrm>
            <a:off x="249360" y="870271"/>
            <a:ext cx="6816600" cy="111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a:solidFill>
                  <a:srgbClr val="F5F8FA"/>
                </a:solidFill>
                <a:latin typeface="Avenir"/>
                <a:ea typeface="Avenir"/>
                <a:cs typeface="Avenir"/>
                <a:sym typeface="Avenir"/>
              </a:rPr>
              <a:t>Next Steps</a:t>
            </a:r>
            <a:endParaRPr>
              <a:solidFill>
                <a:srgbClr val="F5F8FA"/>
              </a:solidFill>
              <a:latin typeface="Avenir"/>
              <a:ea typeface="Avenir"/>
              <a:cs typeface="Avenir"/>
              <a:sym typeface="Avenir"/>
            </a:endParaRPr>
          </a:p>
        </p:txBody>
      </p:sp>
      <p:sp>
        <p:nvSpPr>
          <p:cNvPr id="157" name="Google Shape;157;p12"/>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dk2"/>
                </a:solidFill>
              </a:rPr>
              <a:t>12</a:t>
            </a:fld>
            <a:endParaRPr>
              <a:solidFill>
                <a:schemeClr val="dk2"/>
              </a:solidFill>
            </a:endParaRPr>
          </a:p>
        </p:txBody>
      </p:sp>
      <p:sp>
        <p:nvSpPr>
          <p:cNvPr id="158" name="Google Shape;158;p12"/>
          <p:cNvSpPr txBox="1">
            <a:spLocks noGrp="1"/>
          </p:cNvSpPr>
          <p:nvPr>
            <p:ph type="body" idx="1"/>
          </p:nvPr>
        </p:nvSpPr>
        <p:spPr>
          <a:xfrm>
            <a:off x="270000" y="1936800"/>
            <a:ext cx="6816600" cy="6521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2000" i="1">
                <a:solidFill>
                  <a:schemeClr val="dk1"/>
                </a:solidFill>
                <a:latin typeface="Avenir"/>
                <a:ea typeface="Avenir"/>
                <a:cs typeface="Avenir"/>
                <a:sym typeface="Avenir"/>
              </a:rPr>
              <a:t>Company</a:t>
            </a:r>
            <a:r>
              <a:rPr lang="en" sz="2000">
                <a:solidFill>
                  <a:schemeClr val="dk1"/>
                </a:solidFill>
                <a:latin typeface="Avenir"/>
                <a:ea typeface="Avenir"/>
                <a:cs typeface="Avenir"/>
                <a:sym typeface="Avenir"/>
              </a:rPr>
              <a:t> agrees to pay A</a:t>
            </a:r>
            <a:r>
              <a:rPr lang="en" sz="2000" i="1">
                <a:solidFill>
                  <a:schemeClr val="dk1"/>
                </a:solidFill>
                <a:latin typeface="Avenir"/>
                <a:ea typeface="Avenir"/>
                <a:cs typeface="Avenir"/>
                <a:sym typeface="Avenir"/>
              </a:rPr>
              <a:t>dvertising Company </a:t>
            </a:r>
            <a:r>
              <a:rPr lang="en" sz="2000">
                <a:solidFill>
                  <a:schemeClr val="dk1"/>
                </a:solidFill>
                <a:latin typeface="Avenir"/>
                <a:ea typeface="Avenir"/>
                <a:cs typeface="Avenir"/>
                <a:sym typeface="Avenir"/>
              </a:rPr>
              <a:t>for services agreed. Terms may be changed based on mutual agreement and discretion of parties.</a:t>
            </a:r>
            <a:endParaRPr sz="2000">
              <a:solidFill>
                <a:schemeClr val="dk1"/>
              </a:solidFill>
              <a:latin typeface="Avenir"/>
              <a:ea typeface="Avenir"/>
              <a:cs typeface="Avenir"/>
              <a:sym typeface="Avenir"/>
            </a:endParaRPr>
          </a:p>
          <a:p>
            <a:pPr marL="0" lvl="0" indent="0" algn="l" rtl="0">
              <a:lnSpc>
                <a:spcPct val="115000"/>
              </a:lnSpc>
              <a:spcBef>
                <a:spcPts val="1600"/>
              </a:spcBef>
              <a:spcAft>
                <a:spcPts val="0"/>
              </a:spcAft>
              <a:buSzPts val="1800"/>
              <a:buNone/>
            </a:pPr>
            <a:endParaRPr sz="2000">
              <a:solidFill>
                <a:schemeClr val="dk1"/>
              </a:solidFill>
              <a:latin typeface="Avenir"/>
              <a:ea typeface="Avenir"/>
              <a:cs typeface="Avenir"/>
              <a:sym typeface="Avenir"/>
            </a:endParaRPr>
          </a:p>
          <a:p>
            <a:pPr marL="0" lvl="0" indent="0" algn="l" rtl="0">
              <a:lnSpc>
                <a:spcPct val="115000"/>
              </a:lnSpc>
              <a:spcBef>
                <a:spcPts val="1600"/>
              </a:spcBef>
              <a:spcAft>
                <a:spcPts val="0"/>
              </a:spcAft>
              <a:buSzPts val="1800"/>
              <a:buNone/>
            </a:pPr>
            <a:r>
              <a:rPr lang="en" sz="2000" i="1">
                <a:solidFill>
                  <a:schemeClr val="dk1"/>
                </a:solidFill>
                <a:latin typeface="Avenir"/>
                <a:ea typeface="Avenir"/>
                <a:cs typeface="Avenir"/>
                <a:sym typeface="Avenir"/>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a:t>
            </a:r>
            <a:endParaRPr sz="2000" i="1">
              <a:solidFill>
                <a:schemeClr val="dk1"/>
              </a:solidFill>
              <a:latin typeface="Avenir"/>
              <a:ea typeface="Avenir"/>
              <a:cs typeface="Avenir"/>
              <a:sym typeface="Avenir"/>
            </a:endParaRPr>
          </a:p>
          <a:p>
            <a:pPr marL="0" lvl="0" indent="0" algn="l" rtl="0">
              <a:lnSpc>
                <a:spcPct val="115000"/>
              </a:lnSpc>
              <a:spcBef>
                <a:spcPts val="1600"/>
              </a:spcBef>
              <a:spcAft>
                <a:spcPts val="0"/>
              </a:spcAft>
              <a:buSzPts val="1800"/>
              <a:buNone/>
            </a:pPr>
            <a:endParaRPr sz="2000" b="1">
              <a:solidFill>
                <a:schemeClr val="dk1"/>
              </a:solidFill>
              <a:latin typeface="Avenir"/>
              <a:ea typeface="Avenir"/>
              <a:cs typeface="Avenir"/>
              <a:sym typeface="Avenir"/>
            </a:endParaRPr>
          </a:p>
          <a:p>
            <a:pPr marL="0" lvl="0" indent="0" algn="l" rtl="0">
              <a:lnSpc>
                <a:spcPct val="115000"/>
              </a:lnSpc>
              <a:spcBef>
                <a:spcPts val="1600"/>
              </a:spcBef>
              <a:spcAft>
                <a:spcPts val="0"/>
              </a:spcAft>
              <a:buSzPts val="1800"/>
              <a:buNone/>
            </a:pPr>
            <a:r>
              <a:rPr lang="en" sz="2000" b="1">
                <a:solidFill>
                  <a:schemeClr val="dk1"/>
                </a:solidFill>
                <a:latin typeface="Avenir"/>
                <a:ea typeface="Avenir"/>
                <a:cs typeface="Avenir"/>
                <a:sym typeface="Avenir"/>
              </a:rPr>
              <a:t>Signature				Signature</a:t>
            </a:r>
            <a:endParaRPr sz="2000" b="1">
              <a:solidFill>
                <a:schemeClr val="dk1"/>
              </a:solidFill>
              <a:latin typeface="Avenir"/>
              <a:ea typeface="Avenir"/>
              <a:cs typeface="Avenir"/>
              <a:sym typeface="Avenir"/>
            </a:endParaRPr>
          </a:p>
          <a:p>
            <a:pPr marL="0" lvl="0" indent="0" algn="l" rtl="0">
              <a:lnSpc>
                <a:spcPct val="115000"/>
              </a:lnSpc>
              <a:spcBef>
                <a:spcPts val="1600"/>
              </a:spcBef>
              <a:spcAft>
                <a:spcPts val="0"/>
              </a:spcAft>
              <a:buClr>
                <a:schemeClr val="dk2"/>
              </a:buClr>
              <a:buSzPts val="1100"/>
              <a:buFont typeface="Arial"/>
              <a:buNone/>
            </a:pPr>
            <a:r>
              <a:rPr lang="en" sz="2000" b="1">
                <a:solidFill>
                  <a:schemeClr val="dk1"/>
                </a:solidFill>
                <a:latin typeface="Avenir"/>
                <a:ea typeface="Avenir"/>
                <a:cs typeface="Avenir"/>
                <a:sym typeface="Avenir"/>
              </a:rPr>
              <a:t>(Client)					(Agency)</a:t>
            </a:r>
            <a:endParaRPr sz="2000" b="1">
              <a:solidFill>
                <a:schemeClr val="dk1"/>
              </a:solidFill>
              <a:latin typeface="Avenir"/>
              <a:ea typeface="Avenir"/>
              <a:cs typeface="Avenir"/>
              <a:sym typeface="Avenir"/>
            </a:endParaRPr>
          </a:p>
          <a:p>
            <a:pPr marL="0" lvl="0" indent="0" algn="l" rtl="0">
              <a:lnSpc>
                <a:spcPct val="115000"/>
              </a:lnSpc>
              <a:spcBef>
                <a:spcPts val="1600"/>
              </a:spcBef>
              <a:spcAft>
                <a:spcPts val="0"/>
              </a:spcAft>
              <a:buSzPts val="1800"/>
              <a:buNone/>
            </a:pPr>
            <a:endParaRPr sz="2000" b="1">
              <a:solidFill>
                <a:schemeClr val="dk1"/>
              </a:solidFill>
              <a:latin typeface="Avenir"/>
              <a:ea typeface="Avenir"/>
              <a:cs typeface="Avenir"/>
              <a:sym typeface="Avenir"/>
            </a:endParaRPr>
          </a:p>
          <a:p>
            <a:pPr marL="0" lvl="0" indent="0" algn="l" rtl="0">
              <a:lnSpc>
                <a:spcPct val="115000"/>
              </a:lnSpc>
              <a:spcBef>
                <a:spcPts val="1600"/>
              </a:spcBef>
              <a:spcAft>
                <a:spcPts val="0"/>
              </a:spcAft>
              <a:buSzPts val="1800"/>
              <a:buNone/>
            </a:pPr>
            <a:endParaRPr sz="2000" b="1">
              <a:solidFill>
                <a:schemeClr val="dk1"/>
              </a:solidFill>
              <a:latin typeface="Avenir"/>
              <a:ea typeface="Avenir"/>
              <a:cs typeface="Avenir"/>
              <a:sym typeface="Avenir"/>
            </a:endParaRPr>
          </a:p>
          <a:p>
            <a:pPr marL="0" lvl="0" indent="0" algn="l" rtl="0">
              <a:lnSpc>
                <a:spcPct val="115000"/>
              </a:lnSpc>
              <a:spcBef>
                <a:spcPts val="1600"/>
              </a:spcBef>
              <a:spcAft>
                <a:spcPts val="0"/>
              </a:spcAft>
              <a:buSzPts val="1800"/>
              <a:buNone/>
            </a:pPr>
            <a:endParaRPr sz="2000" b="1">
              <a:solidFill>
                <a:schemeClr val="dk1"/>
              </a:solidFill>
              <a:latin typeface="Avenir"/>
              <a:ea typeface="Avenir"/>
              <a:cs typeface="Avenir"/>
              <a:sym typeface="Avenir"/>
            </a:endParaRPr>
          </a:p>
          <a:p>
            <a:pPr marL="0" lvl="0" indent="0" algn="l" rtl="0">
              <a:lnSpc>
                <a:spcPct val="115000"/>
              </a:lnSpc>
              <a:spcBef>
                <a:spcPts val="1600"/>
              </a:spcBef>
              <a:spcAft>
                <a:spcPts val="1600"/>
              </a:spcAft>
              <a:buSzPts val="1800"/>
              <a:buNone/>
            </a:pPr>
            <a:endParaRPr sz="2000" b="1">
              <a:solidFill>
                <a:schemeClr val="dk1"/>
              </a:solidFill>
              <a:latin typeface="Avenir"/>
              <a:ea typeface="Avenir"/>
              <a:cs typeface="Avenir"/>
              <a:sym typeface="Aveni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a:alphaModFix amt="46000"/>
          </a:blip>
          <a:stretch>
            <a:fillRect/>
          </a:stretch>
        </a:blipFill>
        <a:effectLst/>
      </p:bgPr>
    </p:bg>
    <p:spTree>
      <p:nvGrpSpPr>
        <p:cNvPr id="1" name="Shape 162"/>
        <p:cNvGrpSpPr/>
        <p:nvPr/>
      </p:nvGrpSpPr>
      <p:grpSpPr>
        <a:xfrm>
          <a:off x="0" y="0"/>
          <a:ext cx="0" cy="0"/>
          <a:chOff x="0" y="0"/>
          <a:chExt cx="0" cy="0"/>
        </a:xfrm>
      </p:grpSpPr>
      <p:sp>
        <p:nvSpPr>
          <p:cNvPr id="163" name="Google Shape;163;p13"/>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13</a:t>
            </a:fld>
            <a:endParaRPr/>
          </a:p>
        </p:txBody>
      </p:sp>
      <p:sp>
        <p:nvSpPr>
          <p:cNvPr id="164" name="Google Shape;164;p13"/>
          <p:cNvSpPr txBox="1"/>
          <p:nvPr/>
        </p:nvSpPr>
        <p:spPr>
          <a:xfrm>
            <a:off x="839050" y="6324600"/>
            <a:ext cx="5637099"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5400" b="1" i="0" u="none" strike="noStrike" cap="none">
                <a:solidFill>
                  <a:srgbClr val="33475B"/>
                </a:solidFill>
                <a:latin typeface="Avenir"/>
                <a:ea typeface="Avenir"/>
                <a:cs typeface="Avenir"/>
                <a:sym typeface="Avenir"/>
              </a:rPr>
              <a:t>Let’s Get Started.</a:t>
            </a:r>
            <a:endParaRPr sz="5400" b="1" i="0" u="none" strike="noStrike" cap="none">
              <a:solidFill>
                <a:srgbClr val="33475B"/>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64"/>
        <p:cNvGrpSpPr/>
        <p:nvPr/>
      </p:nvGrpSpPr>
      <p:grpSpPr>
        <a:xfrm>
          <a:off x="0" y="0"/>
          <a:ext cx="0" cy="0"/>
          <a:chOff x="0" y="0"/>
          <a:chExt cx="0" cy="0"/>
        </a:xfrm>
      </p:grpSpPr>
      <p:sp>
        <p:nvSpPr>
          <p:cNvPr id="65" name="Google Shape;65;p2"/>
          <p:cNvSpPr txBox="1">
            <a:spLocks noGrp="1"/>
          </p:cNvSpPr>
          <p:nvPr>
            <p:ph type="title"/>
          </p:nvPr>
        </p:nvSpPr>
        <p:spPr>
          <a:xfrm>
            <a:off x="3657600" y="0"/>
            <a:ext cx="3657600" cy="3492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dirty="0">
                <a:solidFill>
                  <a:srgbClr val="F5F8FA"/>
                </a:solidFill>
                <a:latin typeface="Avenir"/>
                <a:ea typeface="Avenir"/>
                <a:cs typeface="Avenir"/>
                <a:sym typeface="Avenir"/>
              </a:rPr>
              <a:t>Services </a:t>
            </a:r>
            <a:endParaRPr dirty="0">
              <a:solidFill>
                <a:srgbClr val="F5F8FA"/>
              </a:solidFill>
              <a:latin typeface="Avenir"/>
              <a:ea typeface="Avenir"/>
              <a:cs typeface="Avenir"/>
              <a:sym typeface="Avenir"/>
            </a:endParaRPr>
          </a:p>
          <a:p>
            <a:pPr marL="0" lvl="0" indent="0" algn="ctr" rtl="0">
              <a:lnSpc>
                <a:spcPct val="100000"/>
              </a:lnSpc>
              <a:spcBef>
                <a:spcPts val="0"/>
              </a:spcBef>
              <a:spcAft>
                <a:spcPts val="0"/>
              </a:spcAft>
              <a:buSzPts val="4200"/>
              <a:buNone/>
            </a:pPr>
            <a:r>
              <a:rPr lang="en" dirty="0">
                <a:solidFill>
                  <a:srgbClr val="F5F8FA"/>
                </a:solidFill>
                <a:latin typeface="Avenir"/>
                <a:ea typeface="Avenir"/>
                <a:cs typeface="Avenir"/>
                <a:sym typeface="Avenir"/>
              </a:rPr>
              <a:t>Provided</a:t>
            </a:r>
            <a:endParaRPr dirty="0">
              <a:solidFill>
                <a:srgbClr val="F5F8FA"/>
              </a:solidFill>
              <a:latin typeface="Avenir"/>
              <a:ea typeface="Avenir"/>
              <a:cs typeface="Avenir"/>
              <a:sym typeface="Avenir"/>
            </a:endParaRPr>
          </a:p>
        </p:txBody>
      </p:sp>
      <p:sp>
        <p:nvSpPr>
          <p:cNvPr id="66" name="Google Shape;66;p2"/>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2</a:t>
            </a:fld>
            <a:endParaRPr/>
          </a:p>
        </p:txBody>
      </p:sp>
      <p:sp>
        <p:nvSpPr>
          <p:cNvPr id="67" name="Google Shape;67;p2"/>
          <p:cNvSpPr txBox="1">
            <a:spLocks noGrp="1"/>
          </p:cNvSpPr>
          <p:nvPr>
            <p:ph type="subTitle" idx="1"/>
          </p:nvPr>
        </p:nvSpPr>
        <p:spPr>
          <a:xfrm>
            <a:off x="3657600" y="3673875"/>
            <a:ext cx="3657600" cy="6384600"/>
          </a:xfrm>
          <a:prstGeom prst="rect">
            <a:avLst/>
          </a:prstGeom>
          <a:noFill/>
          <a:ln>
            <a:noFill/>
          </a:ln>
        </p:spPr>
        <p:txBody>
          <a:bodyPr spcFirstLastPara="1" wrap="square" lIns="91425" tIns="91425" rIns="91425" bIns="91425" anchor="t" anchorCtr="0">
            <a:noAutofit/>
          </a:bodyPr>
          <a:lstStyle/>
          <a:p>
            <a:pPr marL="457200" lvl="0" indent="0" algn="ctr" rtl="0">
              <a:lnSpc>
                <a:spcPct val="115000"/>
              </a:lnSpc>
              <a:spcBef>
                <a:spcPts val="0"/>
              </a:spcBef>
              <a:spcAft>
                <a:spcPts val="0"/>
              </a:spcAft>
              <a:buSzPts val="2100"/>
              <a:buNone/>
            </a:pPr>
            <a:r>
              <a:rPr lang="en" sz="2500">
                <a:solidFill>
                  <a:schemeClr val="accent6"/>
                </a:solidFill>
                <a:latin typeface="Avenir"/>
                <a:ea typeface="Avenir"/>
                <a:cs typeface="Avenir"/>
                <a:sym typeface="Avenir"/>
              </a:rPr>
              <a:t>Discovery/Market Research</a:t>
            </a:r>
            <a:endParaRPr sz="2500">
              <a:solidFill>
                <a:schemeClr val="accent6"/>
              </a:solidFill>
              <a:latin typeface="Avenir"/>
              <a:ea typeface="Avenir"/>
              <a:cs typeface="Avenir"/>
              <a:sym typeface="Avenir"/>
            </a:endParaRPr>
          </a:p>
          <a:p>
            <a:pPr marL="457200" lvl="0" indent="0" algn="ctr" rtl="0">
              <a:lnSpc>
                <a:spcPct val="115000"/>
              </a:lnSpc>
              <a:spcBef>
                <a:spcPts val="1600"/>
              </a:spcBef>
              <a:spcAft>
                <a:spcPts val="0"/>
              </a:spcAft>
              <a:buSzPts val="2100"/>
              <a:buNone/>
            </a:pPr>
            <a:r>
              <a:rPr lang="en" sz="2500">
                <a:solidFill>
                  <a:schemeClr val="accent4"/>
                </a:solidFill>
                <a:latin typeface="Avenir"/>
                <a:ea typeface="Avenir"/>
                <a:cs typeface="Avenir"/>
                <a:sym typeface="Avenir"/>
              </a:rPr>
              <a:t>Consultation &amp; Design</a:t>
            </a:r>
            <a:endParaRPr sz="2500">
              <a:solidFill>
                <a:schemeClr val="accent4"/>
              </a:solidFill>
              <a:latin typeface="Avenir"/>
              <a:ea typeface="Avenir"/>
              <a:cs typeface="Avenir"/>
              <a:sym typeface="Avenir"/>
            </a:endParaRPr>
          </a:p>
          <a:p>
            <a:pPr marL="457200" lvl="0" indent="0" algn="ctr" rtl="0">
              <a:lnSpc>
                <a:spcPct val="115000"/>
              </a:lnSpc>
              <a:spcBef>
                <a:spcPts val="1600"/>
              </a:spcBef>
              <a:spcAft>
                <a:spcPts val="0"/>
              </a:spcAft>
              <a:buSzPts val="2100"/>
              <a:buNone/>
            </a:pPr>
            <a:r>
              <a:rPr lang="en" sz="2500">
                <a:solidFill>
                  <a:schemeClr val="accent6"/>
                </a:solidFill>
                <a:latin typeface="Avenir"/>
                <a:ea typeface="Avenir"/>
                <a:cs typeface="Avenir"/>
                <a:sym typeface="Avenir"/>
              </a:rPr>
              <a:t>Online &amp; Offline Strategies</a:t>
            </a:r>
            <a:endParaRPr sz="2500">
              <a:solidFill>
                <a:schemeClr val="accent6"/>
              </a:solidFill>
              <a:latin typeface="Avenir"/>
              <a:ea typeface="Avenir"/>
              <a:cs typeface="Avenir"/>
              <a:sym typeface="Avenir"/>
            </a:endParaRPr>
          </a:p>
          <a:p>
            <a:pPr marL="457200" lvl="0" indent="0" algn="ctr" rtl="0">
              <a:lnSpc>
                <a:spcPct val="115000"/>
              </a:lnSpc>
              <a:spcBef>
                <a:spcPts val="1600"/>
              </a:spcBef>
              <a:spcAft>
                <a:spcPts val="1600"/>
              </a:spcAft>
              <a:buSzPts val="2100"/>
              <a:buNone/>
            </a:pPr>
            <a:r>
              <a:rPr lang="en" sz="2500">
                <a:solidFill>
                  <a:schemeClr val="accent4"/>
                </a:solidFill>
                <a:latin typeface="Avenir"/>
                <a:ea typeface="Avenir"/>
                <a:cs typeface="Avenir"/>
                <a:sym typeface="Avenir"/>
              </a:rPr>
              <a:t>Implementation &amp; Reporting </a:t>
            </a:r>
            <a:endParaRPr sz="2500">
              <a:solidFill>
                <a:schemeClr val="accent4"/>
              </a:solidFill>
              <a:latin typeface="Avenir"/>
              <a:ea typeface="Avenir"/>
              <a:cs typeface="Avenir"/>
              <a:sym typeface="Aveni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5F8FA"/>
        </a:solidFill>
        <a:effectLst/>
      </p:bgPr>
    </p:bg>
    <p:spTree>
      <p:nvGrpSpPr>
        <p:cNvPr id="1" name="Shape 71"/>
        <p:cNvGrpSpPr/>
        <p:nvPr/>
      </p:nvGrpSpPr>
      <p:grpSpPr>
        <a:xfrm>
          <a:off x="0" y="0"/>
          <a:ext cx="0" cy="0"/>
          <a:chOff x="0" y="0"/>
          <a:chExt cx="0" cy="0"/>
        </a:xfrm>
      </p:grpSpPr>
      <p:sp>
        <p:nvSpPr>
          <p:cNvPr id="72" name="Google Shape;72;p3"/>
          <p:cNvSpPr/>
          <p:nvPr/>
        </p:nvSpPr>
        <p:spPr>
          <a:xfrm>
            <a:off x="0" y="5029200"/>
            <a:ext cx="7315200" cy="5029200"/>
          </a:xfrm>
          <a:prstGeom prst="rect">
            <a:avLst/>
          </a:prstGeom>
          <a:solidFill>
            <a:srgbClr val="CBD7E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3"/>
          <p:cNvSpPr txBox="1">
            <a:spLocks noGrp="1"/>
          </p:cNvSpPr>
          <p:nvPr>
            <p:ph type="title"/>
          </p:nvPr>
        </p:nvSpPr>
        <p:spPr>
          <a:xfrm>
            <a:off x="228610" y="304800"/>
            <a:ext cx="6816600" cy="658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a:solidFill>
                  <a:srgbClr val="33475B"/>
                </a:solidFill>
                <a:highlight>
                  <a:srgbClr val="CBD7E3"/>
                </a:highlight>
                <a:latin typeface="Avenir"/>
                <a:ea typeface="Avenir"/>
                <a:cs typeface="Avenir"/>
                <a:sym typeface="Avenir"/>
              </a:rPr>
              <a:t>Discovery Phase</a:t>
            </a:r>
            <a:endParaRPr>
              <a:solidFill>
                <a:srgbClr val="33475B"/>
              </a:solidFill>
              <a:highlight>
                <a:srgbClr val="CBD7E3"/>
              </a:highlight>
              <a:latin typeface="Avenir"/>
              <a:ea typeface="Avenir"/>
              <a:cs typeface="Avenir"/>
              <a:sym typeface="Avenir"/>
            </a:endParaRPr>
          </a:p>
        </p:txBody>
      </p:sp>
      <p:sp>
        <p:nvSpPr>
          <p:cNvPr id="74" name="Google Shape;74;p3"/>
          <p:cNvSpPr txBox="1">
            <a:spLocks noGrp="1"/>
          </p:cNvSpPr>
          <p:nvPr>
            <p:ph type="body" idx="1"/>
          </p:nvPr>
        </p:nvSpPr>
        <p:spPr>
          <a:xfrm>
            <a:off x="228600" y="1265100"/>
            <a:ext cx="6816600" cy="345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900" u="sng">
                <a:latin typeface="Avenir"/>
                <a:ea typeface="Avenir"/>
                <a:cs typeface="Avenir"/>
                <a:sym typeface="Avenir"/>
              </a:rPr>
              <a:t>Assessing Current Industry</a:t>
            </a:r>
            <a:endParaRPr sz="1900" u="sng">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latin typeface="Avenir"/>
                <a:ea typeface="Avenir"/>
                <a:cs typeface="Avenir"/>
                <a:sym typeface="Avenir"/>
              </a:rPr>
              <a:t>A brief overview of industry best-practices and gaps of service; including Market Demographic analysis</a:t>
            </a:r>
            <a:endParaRPr sz="1900" i="1">
              <a:latin typeface="Avenir"/>
              <a:ea typeface="Avenir"/>
              <a:cs typeface="Avenir"/>
              <a:sym typeface="Avenir"/>
            </a:endParaRPr>
          </a:p>
          <a:p>
            <a:pPr marL="457200" lvl="0" indent="457200" algn="l" rtl="0">
              <a:lnSpc>
                <a:spcPct val="115000"/>
              </a:lnSpc>
              <a:spcBef>
                <a:spcPts val="0"/>
              </a:spcBef>
              <a:spcAft>
                <a:spcPts val="0"/>
              </a:spcAft>
              <a:buSzPts val="1800"/>
              <a:buNone/>
            </a:pPr>
            <a:endParaRPr sz="1900" i="1">
              <a:latin typeface="Avenir"/>
              <a:ea typeface="Avenir"/>
              <a:cs typeface="Avenir"/>
              <a:sym typeface="Avenir"/>
            </a:endParaRPr>
          </a:p>
          <a:p>
            <a:pPr marL="0" lvl="0" indent="0" algn="l" rtl="0">
              <a:lnSpc>
                <a:spcPct val="115000"/>
              </a:lnSpc>
              <a:spcBef>
                <a:spcPts val="0"/>
              </a:spcBef>
              <a:spcAft>
                <a:spcPts val="0"/>
              </a:spcAft>
              <a:buSzPts val="1800"/>
              <a:buNone/>
            </a:pPr>
            <a:r>
              <a:rPr lang="en" sz="1900" u="sng">
                <a:latin typeface="Avenir"/>
                <a:ea typeface="Avenir"/>
                <a:cs typeface="Avenir"/>
                <a:sym typeface="Avenir"/>
              </a:rPr>
              <a:t>Review of Competition &amp; Opportunities</a:t>
            </a:r>
            <a:endParaRPr sz="1900" i="1" u="sng">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latin typeface="Avenir"/>
                <a:ea typeface="Avenir"/>
                <a:cs typeface="Avenir"/>
                <a:sym typeface="Avenir"/>
              </a:rPr>
              <a:t>Internal and External SWOT Analysis  </a:t>
            </a:r>
            <a:endParaRPr sz="1900" i="1">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latin typeface="Avenir"/>
                <a:ea typeface="Avenir"/>
                <a:cs typeface="Avenir"/>
                <a:sym typeface="Avenir"/>
              </a:rPr>
              <a:t>(Strengths, Weaknesses, Opportunities, Threats)</a:t>
            </a:r>
            <a:endParaRPr sz="1900" i="1">
              <a:latin typeface="Avenir"/>
              <a:ea typeface="Avenir"/>
              <a:cs typeface="Avenir"/>
              <a:sym typeface="Avenir"/>
            </a:endParaRPr>
          </a:p>
          <a:p>
            <a:pPr marL="0" lvl="0" indent="0" algn="l" rtl="0">
              <a:lnSpc>
                <a:spcPct val="115000"/>
              </a:lnSpc>
              <a:spcBef>
                <a:spcPts val="0"/>
              </a:spcBef>
              <a:spcAft>
                <a:spcPts val="0"/>
              </a:spcAft>
              <a:buSzPts val="1800"/>
              <a:buNone/>
            </a:pPr>
            <a:endParaRPr sz="1900" i="1">
              <a:latin typeface="Avenir"/>
              <a:ea typeface="Avenir"/>
              <a:cs typeface="Avenir"/>
              <a:sym typeface="Avenir"/>
            </a:endParaRPr>
          </a:p>
          <a:p>
            <a:pPr marL="0" lvl="0" indent="0" algn="l" rtl="0">
              <a:lnSpc>
                <a:spcPct val="115000"/>
              </a:lnSpc>
              <a:spcBef>
                <a:spcPts val="0"/>
              </a:spcBef>
              <a:spcAft>
                <a:spcPts val="0"/>
              </a:spcAft>
              <a:buSzPts val="1800"/>
              <a:buNone/>
            </a:pPr>
            <a:r>
              <a:rPr lang="en" sz="1900">
                <a:latin typeface="Avenir"/>
                <a:ea typeface="Avenir"/>
                <a:cs typeface="Avenir"/>
                <a:sym typeface="Avenir"/>
              </a:rPr>
              <a:t>			Estimated Time: 3 - 5 Weeks</a:t>
            </a:r>
            <a:endParaRPr sz="1900">
              <a:latin typeface="Avenir"/>
              <a:ea typeface="Avenir"/>
              <a:cs typeface="Avenir"/>
              <a:sym typeface="Avenir"/>
            </a:endParaRPr>
          </a:p>
          <a:p>
            <a:pPr marL="0" lvl="0" indent="0" algn="l" rtl="0">
              <a:lnSpc>
                <a:spcPct val="115000"/>
              </a:lnSpc>
              <a:spcBef>
                <a:spcPts val="0"/>
              </a:spcBef>
              <a:spcAft>
                <a:spcPts val="0"/>
              </a:spcAft>
              <a:buSzPts val="1800"/>
              <a:buNone/>
            </a:pPr>
            <a:endParaRPr sz="1900" i="1">
              <a:latin typeface="Avenir"/>
              <a:ea typeface="Avenir"/>
              <a:cs typeface="Avenir"/>
              <a:sym typeface="Avenir"/>
            </a:endParaRPr>
          </a:p>
          <a:p>
            <a:pPr marL="0" lvl="0" indent="0" algn="l" rtl="0">
              <a:lnSpc>
                <a:spcPct val="115000"/>
              </a:lnSpc>
              <a:spcBef>
                <a:spcPts val="0"/>
              </a:spcBef>
              <a:spcAft>
                <a:spcPts val="0"/>
              </a:spcAft>
              <a:buClr>
                <a:schemeClr val="dk2"/>
              </a:buClr>
              <a:buSzPts val="1100"/>
              <a:buFont typeface="Arial"/>
              <a:buNone/>
            </a:pPr>
            <a:endParaRPr sz="1900">
              <a:latin typeface="Avenir"/>
              <a:ea typeface="Avenir"/>
              <a:cs typeface="Avenir"/>
              <a:sym typeface="Avenir"/>
            </a:endParaRPr>
          </a:p>
        </p:txBody>
      </p:sp>
      <p:sp>
        <p:nvSpPr>
          <p:cNvPr id="75" name="Google Shape;75;p3"/>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3</a:t>
            </a:fld>
            <a:endParaRPr/>
          </a:p>
        </p:txBody>
      </p:sp>
      <p:sp>
        <p:nvSpPr>
          <p:cNvPr id="76" name="Google Shape;76;p3"/>
          <p:cNvSpPr txBox="1">
            <a:spLocks noGrp="1"/>
          </p:cNvSpPr>
          <p:nvPr>
            <p:ph type="title"/>
          </p:nvPr>
        </p:nvSpPr>
        <p:spPr>
          <a:xfrm>
            <a:off x="381000" y="5284800"/>
            <a:ext cx="6816600" cy="658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a:solidFill>
                  <a:srgbClr val="33475B"/>
                </a:solidFill>
                <a:highlight>
                  <a:srgbClr val="F5F8FA"/>
                </a:highlight>
                <a:latin typeface="Avenir"/>
                <a:ea typeface="Avenir"/>
                <a:cs typeface="Avenir"/>
                <a:sym typeface="Avenir"/>
              </a:rPr>
              <a:t>Consultation &amp; Design Phase</a:t>
            </a:r>
            <a:endParaRPr>
              <a:solidFill>
                <a:srgbClr val="33475B"/>
              </a:solidFill>
              <a:highlight>
                <a:srgbClr val="F5F8FA"/>
              </a:highlight>
              <a:latin typeface="Avenir"/>
              <a:ea typeface="Avenir"/>
              <a:cs typeface="Avenir"/>
              <a:sym typeface="Avenir"/>
            </a:endParaRPr>
          </a:p>
        </p:txBody>
      </p:sp>
      <p:sp>
        <p:nvSpPr>
          <p:cNvPr id="77" name="Google Shape;77;p3"/>
          <p:cNvSpPr txBox="1">
            <a:spLocks noGrp="1"/>
          </p:cNvSpPr>
          <p:nvPr>
            <p:ph type="body" idx="1"/>
          </p:nvPr>
        </p:nvSpPr>
        <p:spPr>
          <a:xfrm>
            <a:off x="346190" y="6218100"/>
            <a:ext cx="6816600" cy="345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900" u="sng">
                <a:solidFill>
                  <a:srgbClr val="33475B"/>
                </a:solidFill>
                <a:latin typeface="Avenir"/>
                <a:ea typeface="Avenir"/>
                <a:cs typeface="Avenir"/>
                <a:sym typeface="Avenir"/>
              </a:rPr>
              <a:t>Review of Current Branding &amp; Design Recommendations</a:t>
            </a:r>
            <a:endParaRPr sz="1900" u="sng">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solidFill>
                  <a:srgbClr val="33475B"/>
                </a:solidFill>
                <a:latin typeface="Avenir"/>
                <a:ea typeface="Avenir"/>
                <a:cs typeface="Avenir"/>
                <a:sym typeface="Avenir"/>
              </a:rPr>
              <a:t>A cohesive examination of logos, business cards, and website layout</a:t>
            </a:r>
            <a:endParaRPr sz="1900" i="1">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endParaRPr sz="1900" u="sng">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r>
              <a:rPr lang="en" sz="1900" u="sng">
                <a:solidFill>
                  <a:srgbClr val="33475B"/>
                </a:solidFill>
                <a:latin typeface="Avenir"/>
                <a:ea typeface="Avenir"/>
                <a:cs typeface="Avenir"/>
                <a:sym typeface="Avenir"/>
              </a:rPr>
              <a:t>Outline of Business Goals (long &amp; short -term)</a:t>
            </a:r>
            <a:endParaRPr sz="1900" u="sng">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solidFill>
                  <a:srgbClr val="33475B"/>
                </a:solidFill>
                <a:latin typeface="Avenir"/>
                <a:ea typeface="Avenir"/>
                <a:cs typeface="Avenir"/>
                <a:sym typeface="Avenir"/>
              </a:rPr>
              <a:t>Branding and Advertisement timeline including growth in audience base; revenue strategies and keyword</a:t>
            </a:r>
            <a:endParaRPr sz="1900" i="1">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r>
              <a:rPr lang="en" sz="1900">
                <a:solidFill>
                  <a:srgbClr val="33475B"/>
                </a:solidFill>
                <a:latin typeface="Avenir"/>
                <a:ea typeface="Avenir"/>
                <a:cs typeface="Avenir"/>
                <a:sym typeface="Avenir"/>
              </a:rPr>
              <a:t>										Estimated Time: 5 - 8 Weeks</a:t>
            </a:r>
            <a:endParaRPr sz="1900">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endParaRPr sz="1900" i="1">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endParaRPr sz="1900">
              <a:solidFill>
                <a:srgbClr val="33475B"/>
              </a:solidFill>
              <a:latin typeface="Avenir"/>
              <a:ea typeface="Avenir"/>
              <a:cs typeface="Avenir"/>
              <a:sym typeface="Aveni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8FA"/>
        </a:solidFill>
        <a:effectLst/>
      </p:bgPr>
    </p:bg>
    <p:spTree>
      <p:nvGrpSpPr>
        <p:cNvPr id="1" name="Shape 81"/>
        <p:cNvGrpSpPr/>
        <p:nvPr/>
      </p:nvGrpSpPr>
      <p:grpSpPr>
        <a:xfrm>
          <a:off x="0" y="0"/>
          <a:ext cx="0" cy="0"/>
          <a:chOff x="0" y="0"/>
          <a:chExt cx="0" cy="0"/>
        </a:xfrm>
      </p:grpSpPr>
      <p:sp>
        <p:nvSpPr>
          <p:cNvPr id="82" name="Google Shape;82;p4"/>
          <p:cNvSpPr/>
          <p:nvPr/>
        </p:nvSpPr>
        <p:spPr>
          <a:xfrm>
            <a:off x="0" y="0"/>
            <a:ext cx="7315200" cy="5029200"/>
          </a:xfrm>
          <a:prstGeom prst="rect">
            <a:avLst/>
          </a:prstGeom>
          <a:solidFill>
            <a:srgbClr val="CBD7E3"/>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4"/>
          <p:cNvSpPr txBox="1">
            <a:spLocks noGrp="1"/>
          </p:cNvSpPr>
          <p:nvPr>
            <p:ph type="title"/>
          </p:nvPr>
        </p:nvSpPr>
        <p:spPr>
          <a:xfrm>
            <a:off x="228610" y="304800"/>
            <a:ext cx="6816600" cy="658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2900">
                <a:highlight>
                  <a:srgbClr val="F5F8FA"/>
                </a:highlight>
                <a:latin typeface="Avenir"/>
                <a:ea typeface="Avenir"/>
                <a:cs typeface="Avenir"/>
                <a:sym typeface="Avenir"/>
              </a:rPr>
              <a:t>Strategy for Online/Offline Media Phase</a:t>
            </a:r>
            <a:endParaRPr sz="2900">
              <a:highlight>
                <a:srgbClr val="F5F8FA"/>
              </a:highlight>
              <a:latin typeface="Avenir"/>
              <a:ea typeface="Avenir"/>
              <a:cs typeface="Avenir"/>
              <a:sym typeface="Avenir"/>
            </a:endParaRPr>
          </a:p>
        </p:txBody>
      </p:sp>
      <p:sp>
        <p:nvSpPr>
          <p:cNvPr id="84" name="Google Shape;84;p4"/>
          <p:cNvSpPr txBox="1">
            <a:spLocks noGrp="1"/>
          </p:cNvSpPr>
          <p:nvPr>
            <p:ph type="body" idx="1"/>
          </p:nvPr>
        </p:nvSpPr>
        <p:spPr>
          <a:xfrm>
            <a:off x="228600" y="1265100"/>
            <a:ext cx="6858000" cy="345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900" u="sng">
                <a:solidFill>
                  <a:srgbClr val="33475B"/>
                </a:solidFill>
                <a:latin typeface="Avenir"/>
                <a:ea typeface="Avenir"/>
                <a:cs typeface="Avenir"/>
                <a:sym typeface="Avenir"/>
              </a:rPr>
              <a:t>Customized Strategy for Social Media &amp; Web Reach</a:t>
            </a:r>
            <a:endParaRPr sz="1900" u="sng">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solidFill>
                  <a:srgbClr val="33475B"/>
                </a:solidFill>
                <a:latin typeface="Avenir"/>
                <a:ea typeface="Avenir"/>
                <a:cs typeface="Avenir"/>
                <a:sym typeface="Avenir"/>
              </a:rPr>
              <a:t>Timeline-based strategies for increased online presence, reach, engagement, and impressions to generate awareness of company</a:t>
            </a:r>
            <a:endParaRPr sz="1900" i="1">
              <a:solidFill>
                <a:srgbClr val="33475B"/>
              </a:solidFill>
              <a:latin typeface="Avenir"/>
              <a:ea typeface="Avenir"/>
              <a:cs typeface="Avenir"/>
              <a:sym typeface="Avenir"/>
            </a:endParaRPr>
          </a:p>
          <a:p>
            <a:pPr marL="457200" lvl="0" indent="457200" algn="l" rtl="0">
              <a:lnSpc>
                <a:spcPct val="115000"/>
              </a:lnSpc>
              <a:spcBef>
                <a:spcPts val="0"/>
              </a:spcBef>
              <a:spcAft>
                <a:spcPts val="0"/>
              </a:spcAft>
              <a:buSzPts val="1800"/>
              <a:buNone/>
            </a:pPr>
            <a:endParaRPr sz="1900" i="1">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r>
              <a:rPr lang="en" sz="1900" u="sng">
                <a:solidFill>
                  <a:srgbClr val="33475B"/>
                </a:solidFill>
                <a:latin typeface="Avenir"/>
                <a:ea typeface="Avenir"/>
                <a:cs typeface="Avenir"/>
                <a:sym typeface="Avenir"/>
              </a:rPr>
              <a:t>Customized Strategy for Digital &amp; Print Marketing/Distribution</a:t>
            </a:r>
            <a:endParaRPr sz="1900" i="1" u="sng">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solidFill>
                  <a:srgbClr val="33475B"/>
                </a:solidFill>
                <a:latin typeface="Avenir"/>
                <a:ea typeface="Avenir"/>
                <a:cs typeface="Avenir"/>
                <a:sym typeface="Avenir"/>
              </a:rPr>
              <a:t>Customization of letterhead, branding for print-ads and placements, business cards and in-person reach tactics</a:t>
            </a:r>
            <a:endParaRPr sz="1900" i="1">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endParaRPr sz="1900" i="1">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solidFill>
                  <a:srgbClr val="33475B"/>
                </a:solidFill>
                <a:latin typeface="Avenir"/>
                <a:ea typeface="Avenir"/>
                <a:cs typeface="Avenir"/>
                <a:sym typeface="Avenir"/>
              </a:rPr>
              <a:t>			</a:t>
            </a:r>
            <a:r>
              <a:rPr lang="en" sz="1900">
                <a:solidFill>
                  <a:srgbClr val="33475B"/>
                </a:solidFill>
                <a:latin typeface="Avenir"/>
                <a:ea typeface="Avenir"/>
                <a:cs typeface="Avenir"/>
                <a:sym typeface="Avenir"/>
              </a:rPr>
              <a:t>Estimated Time: 3 - 5 Weeks</a:t>
            </a:r>
            <a:endParaRPr sz="1900">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endParaRPr sz="1900" i="1">
              <a:solidFill>
                <a:srgbClr val="33475B"/>
              </a:solidFill>
              <a:latin typeface="Avenir"/>
              <a:ea typeface="Avenir"/>
              <a:cs typeface="Avenir"/>
              <a:sym typeface="Avenir"/>
            </a:endParaRPr>
          </a:p>
          <a:p>
            <a:pPr marL="0" lvl="0" indent="0" algn="l" rtl="0">
              <a:lnSpc>
                <a:spcPct val="115000"/>
              </a:lnSpc>
              <a:spcBef>
                <a:spcPts val="0"/>
              </a:spcBef>
              <a:spcAft>
                <a:spcPts val="0"/>
              </a:spcAft>
              <a:buSzPts val="1800"/>
              <a:buNone/>
            </a:pPr>
            <a:endParaRPr sz="1900">
              <a:solidFill>
                <a:srgbClr val="33475B"/>
              </a:solidFill>
              <a:latin typeface="Avenir"/>
              <a:ea typeface="Avenir"/>
              <a:cs typeface="Avenir"/>
              <a:sym typeface="Avenir"/>
            </a:endParaRPr>
          </a:p>
        </p:txBody>
      </p:sp>
      <p:sp>
        <p:nvSpPr>
          <p:cNvPr id="85" name="Google Shape;85;p4"/>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4</a:t>
            </a:fld>
            <a:endParaRPr/>
          </a:p>
        </p:txBody>
      </p:sp>
      <p:sp>
        <p:nvSpPr>
          <p:cNvPr id="86" name="Google Shape;86;p4"/>
          <p:cNvSpPr txBox="1">
            <a:spLocks noGrp="1"/>
          </p:cNvSpPr>
          <p:nvPr>
            <p:ph type="title"/>
          </p:nvPr>
        </p:nvSpPr>
        <p:spPr>
          <a:xfrm>
            <a:off x="381000" y="5334000"/>
            <a:ext cx="6816600" cy="658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sz="2900">
                <a:solidFill>
                  <a:srgbClr val="33475B"/>
                </a:solidFill>
                <a:highlight>
                  <a:srgbClr val="CBD7E3"/>
                </a:highlight>
                <a:latin typeface="Avenir"/>
                <a:ea typeface="Avenir"/>
                <a:cs typeface="Avenir"/>
                <a:sym typeface="Avenir"/>
              </a:rPr>
              <a:t>Implementation &amp; Reporting Phase</a:t>
            </a:r>
            <a:endParaRPr sz="2900">
              <a:solidFill>
                <a:srgbClr val="33475B"/>
              </a:solidFill>
              <a:highlight>
                <a:srgbClr val="CBD7E3"/>
              </a:highlight>
              <a:latin typeface="Avenir"/>
              <a:ea typeface="Avenir"/>
              <a:cs typeface="Avenir"/>
              <a:sym typeface="Avenir"/>
            </a:endParaRPr>
          </a:p>
        </p:txBody>
      </p:sp>
      <p:sp>
        <p:nvSpPr>
          <p:cNvPr id="87" name="Google Shape;87;p4"/>
          <p:cNvSpPr txBox="1">
            <a:spLocks noGrp="1"/>
          </p:cNvSpPr>
          <p:nvPr>
            <p:ph type="body" idx="1"/>
          </p:nvPr>
        </p:nvSpPr>
        <p:spPr>
          <a:xfrm>
            <a:off x="346190" y="6172200"/>
            <a:ext cx="6816600" cy="345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1900" u="sng">
                <a:latin typeface="Avenir"/>
                <a:ea typeface="Avenir"/>
                <a:cs typeface="Avenir"/>
                <a:sym typeface="Avenir"/>
              </a:rPr>
              <a:t>Strategy Roll-Out </a:t>
            </a:r>
            <a:endParaRPr sz="1900" u="sng">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latin typeface="Avenir"/>
                <a:ea typeface="Avenir"/>
                <a:cs typeface="Avenir"/>
                <a:sym typeface="Avenir"/>
              </a:rPr>
              <a:t>Consultation and support during strategy implementation for social media and digital advertisement development</a:t>
            </a:r>
            <a:endParaRPr sz="1900" i="1">
              <a:latin typeface="Avenir"/>
              <a:ea typeface="Avenir"/>
              <a:cs typeface="Avenir"/>
              <a:sym typeface="Avenir"/>
            </a:endParaRPr>
          </a:p>
          <a:p>
            <a:pPr marL="0" lvl="0" indent="0" algn="l" rtl="0">
              <a:lnSpc>
                <a:spcPct val="115000"/>
              </a:lnSpc>
              <a:spcBef>
                <a:spcPts val="0"/>
              </a:spcBef>
              <a:spcAft>
                <a:spcPts val="0"/>
              </a:spcAft>
              <a:buSzPts val="1800"/>
              <a:buNone/>
            </a:pPr>
            <a:endParaRPr sz="1900" u="sng">
              <a:latin typeface="Avenir"/>
              <a:ea typeface="Avenir"/>
              <a:cs typeface="Avenir"/>
              <a:sym typeface="Avenir"/>
            </a:endParaRPr>
          </a:p>
          <a:p>
            <a:pPr marL="0" lvl="0" indent="0" algn="l" rtl="0">
              <a:lnSpc>
                <a:spcPct val="115000"/>
              </a:lnSpc>
              <a:spcBef>
                <a:spcPts val="0"/>
              </a:spcBef>
              <a:spcAft>
                <a:spcPts val="0"/>
              </a:spcAft>
              <a:buSzPts val="1800"/>
              <a:buNone/>
            </a:pPr>
            <a:r>
              <a:rPr lang="en" sz="1900" u="sng">
                <a:latin typeface="Avenir"/>
                <a:ea typeface="Avenir"/>
                <a:cs typeface="Avenir"/>
                <a:sym typeface="Avenir"/>
              </a:rPr>
              <a:t>Impact Review</a:t>
            </a:r>
            <a:endParaRPr sz="1900" u="sng">
              <a:latin typeface="Avenir"/>
              <a:ea typeface="Avenir"/>
              <a:cs typeface="Avenir"/>
              <a:sym typeface="Avenir"/>
            </a:endParaRPr>
          </a:p>
          <a:p>
            <a:pPr marL="0" lvl="0" indent="0" algn="l" rtl="0">
              <a:lnSpc>
                <a:spcPct val="115000"/>
              </a:lnSpc>
              <a:spcBef>
                <a:spcPts val="0"/>
              </a:spcBef>
              <a:spcAft>
                <a:spcPts val="0"/>
              </a:spcAft>
              <a:buSzPts val="1800"/>
              <a:buNone/>
            </a:pPr>
            <a:r>
              <a:rPr lang="en" sz="1900" i="1">
                <a:latin typeface="Avenir"/>
                <a:ea typeface="Avenir"/>
                <a:cs typeface="Avenir"/>
                <a:sym typeface="Avenir"/>
              </a:rPr>
              <a:t>Bi-weekly reporting on traffic to content, revenue increase and social/organic traffic.</a:t>
            </a:r>
            <a:endParaRPr sz="1900" i="1">
              <a:latin typeface="Avenir"/>
              <a:ea typeface="Avenir"/>
              <a:cs typeface="Avenir"/>
              <a:sym typeface="Avenir"/>
            </a:endParaRPr>
          </a:p>
          <a:p>
            <a:pPr marL="0" lvl="0" indent="0" algn="l" rtl="0">
              <a:lnSpc>
                <a:spcPct val="115000"/>
              </a:lnSpc>
              <a:spcBef>
                <a:spcPts val="0"/>
              </a:spcBef>
              <a:spcAft>
                <a:spcPts val="0"/>
              </a:spcAft>
              <a:buSzPts val="1800"/>
              <a:buNone/>
            </a:pPr>
            <a:endParaRPr sz="1900" i="1" u="sng">
              <a:latin typeface="Avenir"/>
              <a:ea typeface="Avenir"/>
              <a:cs typeface="Avenir"/>
              <a:sym typeface="Avenir"/>
            </a:endParaRPr>
          </a:p>
          <a:p>
            <a:pPr marL="0" lvl="0" indent="0" algn="l" rtl="0">
              <a:lnSpc>
                <a:spcPct val="115000"/>
              </a:lnSpc>
              <a:spcBef>
                <a:spcPts val="0"/>
              </a:spcBef>
              <a:spcAft>
                <a:spcPts val="0"/>
              </a:spcAft>
              <a:buSzPts val="1800"/>
              <a:buNone/>
            </a:pPr>
            <a:r>
              <a:rPr lang="en" sz="1900">
                <a:latin typeface="Avenir"/>
                <a:ea typeface="Avenir"/>
                <a:cs typeface="Avenir"/>
                <a:sym typeface="Avenir"/>
              </a:rPr>
              <a:t>										Estimated Time: 12- 15 Weeks</a:t>
            </a:r>
            <a:endParaRPr sz="1900">
              <a:latin typeface="Avenir"/>
              <a:ea typeface="Avenir"/>
              <a:cs typeface="Avenir"/>
              <a:sym typeface="Avenir"/>
            </a:endParaRPr>
          </a:p>
          <a:p>
            <a:pPr marL="0" lvl="0" indent="0" algn="l" rtl="0">
              <a:lnSpc>
                <a:spcPct val="115000"/>
              </a:lnSpc>
              <a:spcBef>
                <a:spcPts val="0"/>
              </a:spcBef>
              <a:spcAft>
                <a:spcPts val="0"/>
              </a:spcAft>
              <a:buSzPts val="1800"/>
              <a:buNone/>
            </a:pPr>
            <a:endParaRPr sz="1900" i="1">
              <a:latin typeface="Avenir"/>
              <a:ea typeface="Avenir"/>
              <a:cs typeface="Avenir"/>
              <a:sym typeface="Avenir"/>
            </a:endParaRPr>
          </a:p>
          <a:p>
            <a:pPr marL="0" lvl="0" indent="0" algn="l" rtl="0">
              <a:lnSpc>
                <a:spcPct val="115000"/>
              </a:lnSpc>
              <a:spcBef>
                <a:spcPts val="0"/>
              </a:spcBef>
              <a:spcAft>
                <a:spcPts val="0"/>
              </a:spcAft>
              <a:buSzPts val="1800"/>
              <a:buNone/>
            </a:pPr>
            <a:endParaRPr sz="1900">
              <a:latin typeface="Avenir"/>
              <a:ea typeface="Avenir"/>
              <a:cs typeface="Avenir"/>
              <a:sym typeface="Aveni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5"/>
          <p:cNvSpPr txBox="1">
            <a:spLocks noGrp="1"/>
          </p:cNvSpPr>
          <p:nvPr>
            <p:ph type="title"/>
          </p:nvPr>
        </p:nvSpPr>
        <p:spPr>
          <a:xfrm>
            <a:off x="514858" y="10385308"/>
            <a:ext cx="6764400" cy="4198200"/>
          </a:xfrm>
          <a:prstGeom prst="rect">
            <a:avLst/>
          </a:prstGeom>
          <a:noFill/>
          <a:ln>
            <a:noFill/>
          </a:ln>
          <a:effectLst>
            <a:outerShdw blurRad="57150" dist="19050" dir="5400000" algn="bl" rotWithShape="0">
              <a:srgbClr val="000000">
                <a:alpha val="49803"/>
              </a:srgbClr>
            </a:outerShdw>
          </a:effectLst>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800"/>
              <a:buNone/>
            </a:pPr>
            <a:r>
              <a:rPr lang="en">
                <a:latin typeface="Avenir"/>
                <a:ea typeface="Avenir"/>
                <a:cs typeface="Avenir"/>
                <a:sym typeface="Avenir"/>
              </a:rPr>
              <a:t>WHY US?</a:t>
            </a:r>
            <a:endParaRPr>
              <a:latin typeface="Avenir"/>
              <a:ea typeface="Avenir"/>
              <a:cs typeface="Avenir"/>
              <a:sym typeface="Avenir"/>
            </a:endParaRPr>
          </a:p>
        </p:txBody>
      </p:sp>
      <p:sp>
        <p:nvSpPr>
          <p:cNvPr id="93" name="Google Shape;93;p5"/>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lt1"/>
                </a:solidFill>
              </a:rPr>
              <a:t>5</a:t>
            </a:fld>
            <a:endParaRPr>
              <a:solidFill>
                <a:schemeClr val="lt1"/>
              </a:solidFill>
            </a:endParaRPr>
          </a:p>
        </p:txBody>
      </p:sp>
      <p:pic>
        <p:nvPicPr>
          <p:cNvPr id="94" name="Google Shape;94;p5"/>
          <p:cNvPicPr preferRelativeResize="0"/>
          <p:nvPr/>
        </p:nvPicPr>
        <p:blipFill rotWithShape="1">
          <a:blip r:embed="rId3">
            <a:alphaModFix/>
          </a:blip>
          <a:srcRect/>
          <a:stretch/>
        </p:blipFill>
        <p:spPr>
          <a:xfrm>
            <a:off x="514858" y="2743200"/>
            <a:ext cx="6266942" cy="4181700"/>
          </a:xfrm>
          <a:prstGeom prst="rect">
            <a:avLst/>
          </a:prstGeom>
          <a:noFill/>
          <a:ln>
            <a:noFill/>
          </a:ln>
        </p:spPr>
      </p:pic>
      <p:sp>
        <p:nvSpPr>
          <p:cNvPr id="95" name="Google Shape;95;p5"/>
          <p:cNvSpPr txBox="1"/>
          <p:nvPr/>
        </p:nvSpPr>
        <p:spPr>
          <a:xfrm>
            <a:off x="2045244" y="1596681"/>
            <a:ext cx="3224711"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5400" b="0" i="0" u="none" strike="noStrike" cap="none">
                <a:solidFill>
                  <a:srgbClr val="33475B"/>
                </a:solidFill>
                <a:latin typeface="Avenir"/>
                <a:ea typeface="Avenir"/>
                <a:cs typeface="Avenir"/>
                <a:sym typeface="Avenir"/>
              </a:rPr>
              <a:t>WHY US?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6"/>
          <p:cNvSpPr txBox="1">
            <a:spLocks noGrp="1"/>
          </p:cNvSpPr>
          <p:nvPr>
            <p:ph type="title"/>
          </p:nvPr>
        </p:nvSpPr>
        <p:spPr>
          <a:xfrm>
            <a:off x="249360" y="717871"/>
            <a:ext cx="6816600" cy="111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a:solidFill>
                  <a:srgbClr val="F5F8FA"/>
                </a:solidFill>
                <a:latin typeface="Avenir"/>
                <a:ea typeface="Avenir"/>
                <a:cs typeface="Avenir"/>
                <a:sym typeface="Avenir"/>
              </a:rPr>
              <a:t>Our Team</a:t>
            </a:r>
            <a:endParaRPr>
              <a:solidFill>
                <a:srgbClr val="F5F8FA"/>
              </a:solidFill>
              <a:latin typeface="Avenir"/>
              <a:ea typeface="Avenir"/>
              <a:cs typeface="Avenir"/>
              <a:sym typeface="Avenir"/>
            </a:endParaRPr>
          </a:p>
        </p:txBody>
      </p:sp>
      <p:sp>
        <p:nvSpPr>
          <p:cNvPr id="101" name="Google Shape;101;p6"/>
          <p:cNvSpPr txBox="1">
            <a:spLocks noGrp="1"/>
          </p:cNvSpPr>
          <p:nvPr>
            <p:ph type="body" idx="1"/>
          </p:nvPr>
        </p:nvSpPr>
        <p:spPr>
          <a:xfrm>
            <a:off x="777815" y="3813074"/>
            <a:ext cx="2902500" cy="377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SzPts val="1400"/>
              <a:buNone/>
            </a:pPr>
            <a:r>
              <a:rPr lang="en" sz="2100" b="1">
                <a:latin typeface="Avenir"/>
                <a:ea typeface="Avenir"/>
                <a:cs typeface="Avenir"/>
                <a:sym typeface="Avenir"/>
              </a:rPr>
              <a:t>John Doe, Founder</a:t>
            </a:r>
            <a:endParaRPr sz="2100" b="1">
              <a:latin typeface="Avenir"/>
              <a:ea typeface="Avenir"/>
              <a:cs typeface="Avenir"/>
              <a:sym typeface="Avenir"/>
            </a:endParaRPr>
          </a:p>
        </p:txBody>
      </p:sp>
      <p:sp>
        <p:nvSpPr>
          <p:cNvPr id="102" name="Google Shape;102;p6"/>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6</a:t>
            </a:fld>
            <a:endParaRPr/>
          </a:p>
        </p:txBody>
      </p:sp>
      <p:pic>
        <p:nvPicPr>
          <p:cNvPr id="103" name="Google Shape;103;p6"/>
          <p:cNvPicPr preferRelativeResize="0"/>
          <p:nvPr/>
        </p:nvPicPr>
        <p:blipFill rotWithShape="1">
          <a:blip r:embed="rId3">
            <a:alphaModFix/>
          </a:blip>
          <a:srcRect/>
          <a:stretch/>
        </p:blipFill>
        <p:spPr>
          <a:xfrm>
            <a:off x="760072" y="4724400"/>
            <a:ext cx="2211728" cy="3375572"/>
          </a:xfrm>
          <a:prstGeom prst="rect">
            <a:avLst/>
          </a:prstGeom>
          <a:noFill/>
          <a:ln>
            <a:noFill/>
          </a:ln>
        </p:spPr>
      </p:pic>
      <p:pic>
        <p:nvPicPr>
          <p:cNvPr id="104" name="Google Shape;104;p6"/>
          <p:cNvPicPr preferRelativeResize="0"/>
          <p:nvPr/>
        </p:nvPicPr>
        <p:blipFill rotWithShape="1">
          <a:blip r:embed="rId4">
            <a:alphaModFix/>
          </a:blip>
          <a:srcRect/>
          <a:stretch/>
        </p:blipFill>
        <p:spPr>
          <a:xfrm>
            <a:off x="4315066" y="4724174"/>
            <a:ext cx="2226787" cy="3375561"/>
          </a:xfrm>
          <a:prstGeom prst="rect">
            <a:avLst/>
          </a:prstGeom>
          <a:noFill/>
          <a:ln>
            <a:noFill/>
          </a:ln>
        </p:spPr>
      </p:pic>
      <p:pic>
        <p:nvPicPr>
          <p:cNvPr id="105" name="Google Shape;105;p6"/>
          <p:cNvPicPr preferRelativeResize="0"/>
          <p:nvPr/>
        </p:nvPicPr>
        <p:blipFill rotWithShape="1">
          <a:blip r:embed="rId5">
            <a:alphaModFix/>
          </a:blip>
          <a:srcRect/>
          <a:stretch/>
        </p:blipFill>
        <p:spPr>
          <a:xfrm>
            <a:off x="685800" y="1617896"/>
            <a:ext cx="3132600" cy="2124370"/>
          </a:xfrm>
          <a:prstGeom prst="rect">
            <a:avLst/>
          </a:prstGeom>
          <a:noFill/>
          <a:ln>
            <a:noFill/>
          </a:ln>
        </p:spPr>
      </p:pic>
      <p:sp>
        <p:nvSpPr>
          <p:cNvPr id="106" name="Google Shape;106;p6"/>
          <p:cNvSpPr txBox="1">
            <a:spLocks noGrp="1"/>
          </p:cNvSpPr>
          <p:nvPr>
            <p:ph type="body" idx="1"/>
          </p:nvPr>
        </p:nvSpPr>
        <p:spPr>
          <a:xfrm>
            <a:off x="450300" y="8156700"/>
            <a:ext cx="2902500" cy="377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SzPts val="1400"/>
              <a:buNone/>
            </a:pPr>
            <a:r>
              <a:rPr lang="en" sz="1900" b="1">
                <a:latin typeface="Avenir"/>
                <a:ea typeface="Avenir"/>
                <a:cs typeface="Avenir"/>
                <a:sym typeface="Avenir"/>
              </a:rPr>
              <a:t>Jane Doe, Design Lead</a:t>
            </a:r>
            <a:endParaRPr sz="1900" b="1">
              <a:latin typeface="Avenir"/>
              <a:ea typeface="Avenir"/>
              <a:cs typeface="Avenir"/>
              <a:sym typeface="Avenir"/>
            </a:endParaRPr>
          </a:p>
        </p:txBody>
      </p:sp>
      <p:sp>
        <p:nvSpPr>
          <p:cNvPr id="107" name="Google Shape;107;p6"/>
          <p:cNvSpPr txBox="1">
            <a:spLocks noGrp="1"/>
          </p:cNvSpPr>
          <p:nvPr>
            <p:ph type="body" idx="1"/>
          </p:nvPr>
        </p:nvSpPr>
        <p:spPr>
          <a:xfrm>
            <a:off x="4038600" y="8112382"/>
            <a:ext cx="2902500" cy="3777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1600"/>
              </a:spcAft>
              <a:buSzPts val="1400"/>
              <a:buNone/>
            </a:pPr>
            <a:r>
              <a:rPr lang="en" sz="1900" b="1">
                <a:latin typeface="Avenir"/>
                <a:ea typeface="Avenir"/>
                <a:cs typeface="Avenir"/>
                <a:sym typeface="Avenir"/>
              </a:rPr>
              <a:t>Joe Doe, Strategy Lead </a:t>
            </a:r>
            <a:endParaRPr sz="1900" b="1">
              <a:latin typeface="Avenir"/>
              <a:ea typeface="Avenir"/>
              <a:cs typeface="Avenir"/>
              <a:sym typeface="Avenir"/>
            </a:endParaRPr>
          </a:p>
        </p:txBody>
      </p:sp>
      <p:sp>
        <p:nvSpPr>
          <p:cNvPr id="108" name="Google Shape;108;p6"/>
          <p:cNvSpPr txBox="1"/>
          <p:nvPr/>
        </p:nvSpPr>
        <p:spPr>
          <a:xfrm>
            <a:off x="4191000" y="1600200"/>
            <a:ext cx="2362200" cy="2209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50"/>
              <a:buFont typeface="Arial"/>
              <a:buNone/>
            </a:pPr>
            <a:r>
              <a:rPr lang="en" sz="1450" b="0" i="1" u="none" strike="noStrike" cap="none">
                <a:solidFill>
                  <a:schemeClr val="dk1"/>
                </a:solidFill>
                <a:latin typeface="Avenir"/>
                <a:ea typeface="Avenir"/>
                <a:cs typeface="Avenir"/>
                <a:sym typeface="Avenir"/>
              </a:rPr>
              <a:t>Lorem ipsum dolor sit amet, consectetur adipiscing elit, sed do eiusmod tempor incididunt ut labore et dolore magna aliqua. Ut enim ad minim veniam, quis nostrud exercitation  quis nostrud exercitationa</a:t>
            </a:r>
            <a:endParaRPr sz="1400" b="0" i="1" u="none" strike="noStrike" cap="none">
              <a:solidFill>
                <a:schemeClr val="dk1"/>
              </a:solidFill>
              <a:latin typeface="Avenir"/>
              <a:ea typeface="Avenir"/>
              <a:cs typeface="Avenir"/>
              <a:sym typeface="Avenir"/>
            </a:endParaRPr>
          </a:p>
        </p:txBody>
      </p:sp>
      <p:sp>
        <p:nvSpPr>
          <p:cNvPr id="109" name="Google Shape;109;p6"/>
          <p:cNvSpPr txBox="1"/>
          <p:nvPr/>
        </p:nvSpPr>
        <p:spPr>
          <a:xfrm>
            <a:off x="685800" y="8534400"/>
            <a:ext cx="2362200" cy="838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50"/>
              <a:buFont typeface="Arial"/>
              <a:buNone/>
            </a:pPr>
            <a:r>
              <a:rPr lang="en" sz="1450" b="0" i="1" u="none" strike="noStrike" cap="none">
                <a:solidFill>
                  <a:schemeClr val="dk1"/>
                </a:solidFill>
                <a:latin typeface="Avenir"/>
                <a:ea typeface="Avenir"/>
                <a:cs typeface="Avenir"/>
                <a:sym typeface="Avenir"/>
              </a:rPr>
              <a:t>Lincididunt ut labore et dolore magna aliqua. Ut enim ad minim veniam, quis nostrud exercitation  quis nostrud exercitationa</a:t>
            </a:r>
            <a:endParaRPr sz="1400" b="0" i="1" u="none" strike="noStrike" cap="none">
              <a:solidFill>
                <a:schemeClr val="dk1"/>
              </a:solidFill>
              <a:latin typeface="Avenir"/>
              <a:ea typeface="Avenir"/>
              <a:cs typeface="Avenir"/>
              <a:sym typeface="Avenir"/>
            </a:endParaRPr>
          </a:p>
        </p:txBody>
      </p:sp>
      <p:sp>
        <p:nvSpPr>
          <p:cNvPr id="110" name="Google Shape;110;p6"/>
          <p:cNvSpPr txBox="1"/>
          <p:nvPr/>
        </p:nvSpPr>
        <p:spPr>
          <a:xfrm>
            <a:off x="4343400" y="8534400"/>
            <a:ext cx="2362200" cy="838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50"/>
              <a:buFont typeface="Arial"/>
              <a:buNone/>
            </a:pPr>
            <a:r>
              <a:rPr lang="en" sz="1450" b="0" i="1" u="none" strike="noStrike" cap="none">
                <a:solidFill>
                  <a:schemeClr val="dk1"/>
                </a:solidFill>
                <a:latin typeface="Avenir"/>
                <a:ea typeface="Avenir"/>
                <a:cs typeface="Avenir"/>
                <a:sym typeface="Avenir"/>
              </a:rPr>
              <a:t>Lincididunt ut labore et dolore magna aliqua. Ut enim ad minim veniam, quis nostrud exercitation  quis nostrud exercitationa</a:t>
            </a:r>
            <a:endParaRPr sz="1400" b="0" i="1" u="none" strike="noStrike" cap="none">
              <a:solidFill>
                <a:schemeClr val="dk1"/>
              </a:solidFill>
              <a:latin typeface="Avenir"/>
              <a:ea typeface="Avenir"/>
              <a:cs typeface="Avenir"/>
              <a:sym typeface="Aveni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7"/>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lt1"/>
                </a:solidFill>
              </a:rPr>
              <a:t>7</a:t>
            </a:fld>
            <a:endParaRPr>
              <a:solidFill>
                <a:schemeClr val="lt1"/>
              </a:solidFill>
            </a:endParaRPr>
          </a:p>
        </p:txBody>
      </p:sp>
      <p:sp>
        <p:nvSpPr>
          <p:cNvPr id="116" name="Google Shape;116;p7"/>
          <p:cNvSpPr txBox="1"/>
          <p:nvPr/>
        </p:nvSpPr>
        <p:spPr>
          <a:xfrm>
            <a:off x="762000" y="1039297"/>
            <a:ext cx="4572000" cy="75713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5400" b="0" i="0" u="none" strike="noStrike" cap="none">
                <a:solidFill>
                  <a:schemeClr val="dk1"/>
                </a:solidFill>
                <a:latin typeface="Avenir"/>
                <a:ea typeface="Avenir"/>
                <a:cs typeface="Avenir"/>
                <a:sym typeface="Avenir"/>
              </a:rPr>
              <a:t>“After working with </a:t>
            </a:r>
            <a:r>
              <a:rPr lang="en" sz="5400" b="0" i="1" u="none" strike="noStrike" cap="none">
                <a:solidFill>
                  <a:schemeClr val="dk1"/>
                </a:solidFill>
                <a:latin typeface="Avenir"/>
                <a:ea typeface="Avenir"/>
                <a:cs typeface="Avenir"/>
                <a:sym typeface="Avenir"/>
              </a:rPr>
              <a:t>(Advertising Company) </a:t>
            </a:r>
            <a:r>
              <a:rPr lang="en" sz="5400" b="0" i="0" u="none" strike="noStrike" cap="none">
                <a:solidFill>
                  <a:schemeClr val="dk1"/>
                </a:solidFill>
                <a:latin typeface="Avenir"/>
                <a:ea typeface="Avenir"/>
                <a:cs typeface="Avenir"/>
                <a:sym typeface="Avenir"/>
              </a:rPr>
              <a:t>I saw a </a:t>
            </a:r>
            <a:r>
              <a:rPr lang="en" sz="5400" b="0" i="1" u="none" strike="noStrike" cap="none">
                <a:solidFill>
                  <a:schemeClr val="dk1"/>
                </a:solidFill>
                <a:latin typeface="Avenir"/>
                <a:ea typeface="Avenir"/>
                <a:cs typeface="Avenir"/>
                <a:sym typeface="Avenir"/>
              </a:rPr>
              <a:t>30% increase</a:t>
            </a:r>
            <a:r>
              <a:rPr lang="en" sz="5400" b="0" i="0" u="none" strike="noStrike" cap="none">
                <a:solidFill>
                  <a:schemeClr val="dk1"/>
                </a:solidFill>
                <a:latin typeface="Avenir"/>
                <a:ea typeface="Avenir"/>
                <a:cs typeface="Avenir"/>
                <a:sym typeface="Avenir"/>
              </a:rPr>
              <a:t> in revenue within the next quarter!”</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3">
            <a:alphaModFix amt="56000"/>
          </a:blip>
          <a:stretch>
            <a:fillRect/>
          </a:stretch>
        </a:blipFill>
        <a:effectLst/>
      </p:bgPr>
    </p:bg>
    <p:spTree>
      <p:nvGrpSpPr>
        <p:cNvPr id="1" name="Shape 120"/>
        <p:cNvGrpSpPr/>
        <p:nvPr/>
      </p:nvGrpSpPr>
      <p:grpSpPr>
        <a:xfrm>
          <a:off x="0" y="0"/>
          <a:ext cx="0" cy="0"/>
          <a:chOff x="0" y="0"/>
          <a:chExt cx="0" cy="0"/>
        </a:xfrm>
      </p:grpSpPr>
      <p:sp>
        <p:nvSpPr>
          <p:cNvPr id="121" name="Google Shape;121;p8"/>
          <p:cNvSpPr txBox="1">
            <a:spLocks noGrp="1"/>
          </p:cNvSpPr>
          <p:nvPr>
            <p:ph type="title"/>
          </p:nvPr>
        </p:nvSpPr>
        <p:spPr>
          <a:xfrm>
            <a:off x="249360" y="870271"/>
            <a:ext cx="6816600" cy="111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3000"/>
              <a:buNone/>
            </a:pPr>
            <a:r>
              <a:rPr lang="en">
                <a:solidFill>
                  <a:srgbClr val="F5F8FA"/>
                </a:solidFill>
                <a:latin typeface="Avenir"/>
                <a:ea typeface="Avenir"/>
                <a:cs typeface="Avenir"/>
                <a:sym typeface="Avenir"/>
              </a:rPr>
              <a:t>Our Approach</a:t>
            </a:r>
            <a:endParaRPr>
              <a:solidFill>
                <a:srgbClr val="F5F8FA"/>
              </a:solidFill>
              <a:latin typeface="Avenir"/>
              <a:ea typeface="Avenir"/>
              <a:cs typeface="Avenir"/>
              <a:sym typeface="Avenir"/>
            </a:endParaRPr>
          </a:p>
        </p:txBody>
      </p:sp>
      <p:sp>
        <p:nvSpPr>
          <p:cNvPr id="122" name="Google Shape;122;p8"/>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solidFill>
                  <a:schemeClr val="dk2"/>
                </a:solidFill>
              </a:rPr>
              <a:t>8</a:t>
            </a:fld>
            <a:endParaRPr>
              <a:solidFill>
                <a:schemeClr val="dk2"/>
              </a:solidFill>
            </a:endParaRPr>
          </a:p>
        </p:txBody>
      </p:sp>
      <p:sp>
        <p:nvSpPr>
          <p:cNvPr id="123" name="Google Shape;123;p8"/>
          <p:cNvSpPr/>
          <p:nvPr/>
        </p:nvSpPr>
        <p:spPr>
          <a:xfrm>
            <a:off x="0" y="4572000"/>
            <a:ext cx="7315200" cy="762000"/>
          </a:xfrm>
          <a:prstGeom prst="rect">
            <a:avLst/>
          </a:prstGeom>
          <a:solidFill>
            <a:srgbClr val="48A5BD"/>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2"/>
              </a:buClr>
              <a:buSzPts val="1100"/>
              <a:buFont typeface="Arial"/>
              <a:buNone/>
            </a:pPr>
            <a:r>
              <a:rPr lang="en" sz="3800" b="0" i="0" u="none" strike="noStrike" cap="none">
                <a:solidFill>
                  <a:srgbClr val="FFFFFF"/>
                </a:solidFill>
                <a:latin typeface="Avenir"/>
                <a:ea typeface="Avenir"/>
                <a:cs typeface="Avenir"/>
                <a:sym typeface="Avenir"/>
              </a:rPr>
              <a:t>Extensive Network Leverage </a:t>
            </a:r>
            <a:endParaRPr sz="3800" b="0" i="0" u="none" strike="noStrike" cap="none">
              <a:solidFill>
                <a:srgbClr val="FFFFFF"/>
              </a:solidFill>
              <a:latin typeface="Avenir"/>
              <a:ea typeface="Avenir"/>
              <a:cs typeface="Avenir"/>
              <a:sym typeface="Avenir"/>
            </a:endParaRPr>
          </a:p>
        </p:txBody>
      </p:sp>
      <p:sp>
        <p:nvSpPr>
          <p:cNvPr id="124" name="Google Shape;124;p8"/>
          <p:cNvSpPr/>
          <p:nvPr/>
        </p:nvSpPr>
        <p:spPr>
          <a:xfrm>
            <a:off x="0" y="3276600"/>
            <a:ext cx="7315200" cy="762000"/>
          </a:xfrm>
          <a:prstGeom prst="rect">
            <a:avLst/>
          </a:prstGeom>
          <a:solidFill>
            <a:srgbClr val="48A5BD"/>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 sz="4400" b="0" i="0" u="none" strike="noStrike" cap="none">
                <a:solidFill>
                  <a:srgbClr val="FFFFFF"/>
                </a:solidFill>
                <a:latin typeface="Avenir"/>
                <a:ea typeface="Avenir"/>
                <a:cs typeface="Avenir"/>
                <a:sym typeface="Avenir"/>
              </a:rPr>
              <a:t>People-Centered</a:t>
            </a:r>
            <a:r>
              <a:rPr lang="en" sz="4400" b="0" i="0" u="none" strike="noStrike" cap="none">
                <a:solidFill>
                  <a:srgbClr val="33475B"/>
                </a:solidFill>
                <a:latin typeface="Avenir"/>
                <a:ea typeface="Avenir"/>
                <a:cs typeface="Avenir"/>
                <a:sym typeface="Avenir"/>
              </a:rPr>
              <a:t> </a:t>
            </a:r>
            <a:endParaRPr sz="4400" b="0" i="0" u="none" strike="noStrike" cap="none">
              <a:solidFill>
                <a:srgbClr val="33475B"/>
              </a:solidFill>
              <a:latin typeface="Avenir"/>
              <a:ea typeface="Avenir"/>
              <a:cs typeface="Avenir"/>
              <a:sym typeface="Avenir"/>
            </a:endParaRPr>
          </a:p>
        </p:txBody>
      </p:sp>
      <p:sp>
        <p:nvSpPr>
          <p:cNvPr id="125" name="Google Shape;125;p8"/>
          <p:cNvSpPr/>
          <p:nvPr/>
        </p:nvSpPr>
        <p:spPr>
          <a:xfrm>
            <a:off x="0" y="6019800"/>
            <a:ext cx="7315200" cy="762000"/>
          </a:xfrm>
          <a:prstGeom prst="rect">
            <a:avLst/>
          </a:prstGeom>
          <a:solidFill>
            <a:srgbClr val="48A5BD"/>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2"/>
              </a:buClr>
              <a:buSzPts val="1100"/>
              <a:buFont typeface="Arial"/>
              <a:buNone/>
            </a:pPr>
            <a:r>
              <a:rPr lang="en" sz="3500" b="0" i="0" u="none" strike="noStrike" cap="none">
                <a:solidFill>
                  <a:srgbClr val="FFFFFF"/>
                </a:solidFill>
                <a:latin typeface="Avenir"/>
                <a:ea typeface="Avenir"/>
                <a:cs typeface="Avenir"/>
                <a:sym typeface="Avenir"/>
              </a:rPr>
              <a:t>Multi-Faceted Advisors &amp; Designers</a:t>
            </a:r>
            <a:endParaRPr sz="3500" b="0" i="0" u="none" strike="noStrike" cap="none">
              <a:solidFill>
                <a:srgbClr val="FFFFFF"/>
              </a:solidFill>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9"/>
          <p:cNvSpPr txBox="1">
            <a:spLocks noGrp="1"/>
          </p:cNvSpPr>
          <p:nvPr>
            <p:ph type="title"/>
          </p:nvPr>
        </p:nvSpPr>
        <p:spPr>
          <a:xfrm>
            <a:off x="3886200" y="2057400"/>
            <a:ext cx="3236100" cy="3492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r>
              <a:rPr lang="en">
                <a:solidFill>
                  <a:srgbClr val="F5F8FA"/>
                </a:solidFill>
                <a:latin typeface="Avenir"/>
                <a:ea typeface="Avenir"/>
                <a:cs typeface="Avenir"/>
                <a:sym typeface="Avenir"/>
              </a:rPr>
              <a:t>Our Experience</a:t>
            </a:r>
            <a:endParaRPr>
              <a:solidFill>
                <a:srgbClr val="F5F8FA"/>
              </a:solidFill>
              <a:latin typeface="Avenir"/>
              <a:ea typeface="Avenir"/>
              <a:cs typeface="Avenir"/>
              <a:sym typeface="Avenir"/>
            </a:endParaRPr>
          </a:p>
        </p:txBody>
      </p:sp>
      <p:sp>
        <p:nvSpPr>
          <p:cNvPr id="131" name="Google Shape;131;p9"/>
          <p:cNvSpPr txBox="1">
            <a:spLocks noGrp="1"/>
          </p:cNvSpPr>
          <p:nvPr>
            <p:ph type="sldNum" idx="12"/>
          </p:nvPr>
        </p:nvSpPr>
        <p:spPr>
          <a:xfrm>
            <a:off x="6798399" y="9169129"/>
            <a:ext cx="438900" cy="7698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1000"/>
              <a:buNone/>
            </a:pPr>
            <a:fld id="{00000000-1234-1234-1234-123412341234}" type="slidenum">
              <a:rPr lang="en"/>
              <a:t>9</a:t>
            </a:fld>
            <a:endParaRPr/>
          </a:p>
        </p:txBody>
      </p:sp>
      <p:sp>
        <p:nvSpPr>
          <p:cNvPr id="132" name="Google Shape;132;p9"/>
          <p:cNvSpPr txBox="1">
            <a:spLocks noGrp="1"/>
          </p:cNvSpPr>
          <p:nvPr>
            <p:ph type="subTitle" idx="1"/>
          </p:nvPr>
        </p:nvSpPr>
        <p:spPr>
          <a:xfrm>
            <a:off x="3886200" y="5655086"/>
            <a:ext cx="3236100" cy="26313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100"/>
              <a:buNone/>
            </a:pPr>
            <a:r>
              <a:rPr lang="en"/>
              <a:t>Previous Clients</a:t>
            </a:r>
            <a:endParaRPr/>
          </a:p>
        </p:txBody>
      </p:sp>
      <p:pic>
        <p:nvPicPr>
          <p:cNvPr id="133" name="Google Shape;133;p9"/>
          <p:cNvPicPr preferRelativeResize="0"/>
          <p:nvPr/>
        </p:nvPicPr>
        <p:blipFill rotWithShape="1">
          <a:blip r:embed="rId3">
            <a:alphaModFix/>
          </a:blip>
          <a:srcRect/>
          <a:stretch/>
        </p:blipFill>
        <p:spPr>
          <a:xfrm>
            <a:off x="630010" y="2247970"/>
            <a:ext cx="2760639" cy="1522300"/>
          </a:xfrm>
          <a:prstGeom prst="rect">
            <a:avLst/>
          </a:prstGeom>
          <a:noFill/>
          <a:ln>
            <a:noFill/>
          </a:ln>
        </p:spPr>
      </p:pic>
      <p:pic>
        <p:nvPicPr>
          <p:cNvPr id="134" name="Google Shape;134;p9"/>
          <p:cNvPicPr preferRelativeResize="0"/>
          <p:nvPr/>
        </p:nvPicPr>
        <p:blipFill rotWithShape="1">
          <a:blip r:embed="rId4">
            <a:alphaModFix/>
          </a:blip>
          <a:srcRect b="15320"/>
          <a:stretch/>
        </p:blipFill>
        <p:spPr>
          <a:xfrm>
            <a:off x="-198942" y="354401"/>
            <a:ext cx="2650136" cy="1613115"/>
          </a:xfrm>
          <a:prstGeom prst="rect">
            <a:avLst/>
          </a:prstGeom>
          <a:noFill/>
          <a:ln>
            <a:noFill/>
          </a:ln>
        </p:spPr>
      </p:pic>
      <p:pic>
        <p:nvPicPr>
          <p:cNvPr id="135" name="Google Shape;135;p9"/>
          <p:cNvPicPr preferRelativeResize="0"/>
          <p:nvPr/>
        </p:nvPicPr>
        <p:blipFill rotWithShape="1">
          <a:blip r:embed="rId5">
            <a:alphaModFix/>
          </a:blip>
          <a:srcRect b="20476"/>
          <a:stretch/>
        </p:blipFill>
        <p:spPr>
          <a:xfrm>
            <a:off x="175193" y="7810430"/>
            <a:ext cx="2214437" cy="1904949"/>
          </a:xfrm>
          <a:prstGeom prst="rect">
            <a:avLst/>
          </a:prstGeom>
          <a:noFill/>
          <a:ln>
            <a:noFill/>
          </a:ln>
        </p:spPr>
      </p:pic>
      <p:pic>
        <p:nvPicPr>
          <p:cNvPr id="136" name="Google Shape;136;p9"/>
          <p:cNvPicPr preferRelativeResize="0"/>
          <p:nvPr/>
        </p:nvPicPr>
        <p:blipFill rotWithShape="1">
          <a:blip r:embed="rId6">
            <a:alphaModFix/>
          </a:blip>
          <a:srcRect/>
          <a:stretch/>
        </p:blipFill>
        <p:spPr>
          <a:xfrm>
            <a:off x="8277" y="3770270"/>
            <a:ext cx="2381353" cy="2381353"/>
          </a:xfrm>
          <a:prstGeom prst="rect">
            <a:avLst/>
          </a:prstGeom>
          <a:noFill/>
          <a:ln>
            <a:noFill/>
          </a:ln>
        </p:spPr>
      </p:pic>
      <p:pic>
        <p:nvPicPr>
          <p:cNvPr id="137" name="Google Shape;137;p9"/>
          <p:cNvPicPr preferRelativeResize="0"/>
          <p:nvPr/>
        </p:nvPicPr>
        <p:blipFill rotWithShape="1">
          <a:blip r:embed="rId7">
            <a:alphaModFix/>
          </a:blip>
          <a:srcRect/>
          <a:stretch/>
        </p:blipFill>
        <p:spPr>
          <a:xfrm>
            <a:off x="1676399" y="5890962"/>
            <a:ext cx="1740601" cy="2029198"/>
          </a:xfrm>
          <a:prstGeom prst="rect">
            <a:avLst/>
          </a:prstGeom>
          <a:noFill/>
          <a:ln>
            <a:noFill/>
          </a:ln>
        </p:spPr>
      </p:pic>
    </p:spTree>
  </p:cSld>
  <p:clrMapOvr>
    <a:masterClrMapping/>
  </p:clrMapOvr>
</p:sld>
</file>

<file path=ppt/theme/theme1.xml><?xml version="1.0" encoding="utf-8"?>
<a:theme xmlns:a="http://schemas.openxmlformats.org/drawingml/2006/main" name="Pop">
  <a:themeElements>
    <a:clrScheme name="Pop">
      <a:dk1>
        <a:srgbClr val="33475B"/>
      </a:dk1>
      <a:lt1>
        <a:srgbClr val="7C98B6"/>
      </a:lt1>
      <a:dk2>
        <a:srgbClr val="33475B"/>
      </a:dk2>
      <a:lt2>
        <a:srgbClr val="D9D9D9"/>
      </a:lt2>
      <a:accent1>
        <a:srgbClr val="00BDA5"/>
      </a:accent1>
      <a:accent2>
        <a:srgbClr val="6A78D1"/>
      </a:accent2>
      <a:accent3>
        <a:srgbClr val="F2547D"/>
      </a:accent3>
      <a:accent4>
        <a:srgbClr val="F2545B"/>
      </a:accent4>
      <a:accent5>
        <a:srgbClr val="FF8F59"/>
      </a:accent5>
      <a:accent6>
        <a:srgbClr val="F5C26B"/>
      </a:accent6>
      <a:hlink>
        <a:srgbClr val="00A4BD"/>
      </a:hlink>
      <a:folHlink>
        <a:srgbClr val="01AF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TotalTime>
  <Words>490</Words>
  <Application>Microsoft Office PowerPoint</Application>
  <PresentationFormat>Custom</PresentationFormat>
  <Paragraphs>94</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Avenir</vt:lpstr>
      <vt:lpstr>Montserrat</vt:lpstr>
      <vt:lpstr>Oswald</vt:lpstr>
      <vt:lpstr>Arial</vt:lpstr>
      <vt:lpstr>Playfair Display</vt:lpstr>
      <vt:lpstr>Pop</vt:lpstr>
      <vt:lpstr>PowerPoint Presentation</vt:lpstr>
      <vt:lpstr>Services  Provided</vt:lpstr>
      <vt:lpstr>Discovery Phase</vt:lpstr>
      <vt:lpstr>Strategy for Online/Offline Media Phase</vt:lpstr>
      <vt:lpstr>WHY US?</vt:lpstr>
      <vt:lpstr>Our Team</vt:lpstr>
      <vt:lpstr>PowerPoint Presentation</vt:lpstr>
      <vt:lpstr>Our Approach</vt:lpstr>
      <vt:lpstr>Our Experience</vt:lpstr>
      <vt:lpstr>PowerPoint Presentation</vt:lpstr>
      <vt:lpstr>Monthly Retainer Fee</vt:lpstr>
      <vt:lpstr>Next Steps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Najam</dc:creator>
  <cp:lastModifiedBy>pc</cp:lastModifiedBy>
  <cp:revision>2</cp:revision>
  <dcterms:modified xsi:type="dcterms:W3CDTF">2023-11-19T22:00:16Z</dcterms:modified>
</cp:coreProperties>
</file>