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embeddedFontLst>
    <p:embeddedFont>
      <p:font typeface="Roboto" panose="020B0604020202020204" charset="0"/>
      <p:regular r:id="rId4"/>
      <p:bold r:id="rId5"/>
      <p:italic r:id="rId6"/>
      <p:boldItalic r:id="rId7"/>
    </p:embeddedFont>
    <p:embeddedFont>
      <p:font typeface="Lexend Deca" panose="020B0604020202020204" charset="0"/>
      <p:regular r:id="rId8"/>
      <p:bold r:id="rId9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26" d="100"/>
          <a:sy n="126" d="100"/>
        </p:scale>
        <p:origin x="202" y="86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5.fntdata"/><Relationship Id="rId13" Type="http://schemas.openxmlformats.org/officeDocument/2006/relationships/tableStyles" Target="tableStyles.xml"/><Relationship Id="rId3" Type="http://schemas.openxmlformats.org/officeDocument/2006/relationships/notesMaster" Target="notesMasters/notesMaster1.xml"/><Relationship Id="rId7" Type="http://schemas.openxmlformats.org/officeDocument/2006/relationships/font" Target="fonts/font4.fntdata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3.fntdata"/><Relationship Id="rId11" Type="http://schemas.openxmlformats.org/officeDocument/2006/relationships/viewProps" Target="viewProps.xml"/><Relationship Id="rId5" Type="http://schemas.openxmlformats.org/officeDocument/2006/relationships/font" Target="fonts/font2.fntdata"/><Relationship Id="rId10" Type="http://schemas.openxmlformats.org/officeDocument/2006/relationships/presProps" Target="presProps.xml"/><Relationship Id="rId4" Type="http://schemas.openxmlformats.org/officeDocument/2006/relationships/font" Target="fonts/font1.fntdata"/><Relationship Id="rId9" Type="http://schemas.openxmlformats.org/officeDocument/2006/relationships/font" Target="fonts/font6.fntdata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/>
          <p:nvPr/>
        </p:nvSpPr>
        <p:spPr>
          <a:xfrm rot="-5400000">
            <a:off x="-208137" y="2358915"/>
            <a:ext cx="2860200" cy="402300"/>
          </a:xfrm>
          <a:prstGeom prst="roundRect">
            <a:avLst>
              <a:gd name="adj" fmla="val 16667"/>
            </a:avLst>
          </a:prstGeom>
          <a:solidFill>
            <a:srgbClr val="FF9D2A"/>
          </a:solidFill>
          <a:ln w="9525" cap="flat" cmpd="sng">
            <a:solidFill>
              <a:srgbClr val="840D35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Choice</a:t>
            </a:r>
            <a:endParaRPr sz="1100">
              <a:solidFill>
                <a:srgbClr val="FFFFFF"/>
              </a:solidFill>
              <a:latin typeface="Lexend Deca"/>
              <a:ea typeface="Lexend Deca"/>
              <a:cs typeface="Lexend Deca"/>
              <a:sym typeface="Lexend Deca"/>
            </a:endParaRPr>
          </a:p>
        </p:txBody>
      </p:sp>
      <p:sp>
        <p:nvSpPr>
          <p:cNvPr id="55" name="Google Shape;55;p13"/>
          <p:cNvSpPr/>
          <p:nvPr/>
        </p:nvSpPr>
        <p:spPr>
          <a:xfrm>
            <a:off x="1928055" y="976238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DAF53"/>
          </a:solidFill>
          <a:ln w="9525" cap="flat" cmpd="sng">
            <a:solidFill>
              <a:srgbClr val="B6124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Lexend Deca"/>
              <a:ea typeface="Lexend Deca"/>
              <a:cs typeface="Lexend Deca"/>
              <a:sym typeface="Lexend Deca"/>
            </a:endParaRPr>
          </a:p>
        </p:txBody>
      </p:sp>
      <p:sp>
        <p:nvSpPr>
          <p:cNvPr id="56" name="Google Shape;56;p13"/>
          <p:cNvSpPr/>
          <p:nvPr/>
        </p:nvSpPr>
        <p:spPr>
          <a:xfrm>
            <a:off x="1889605" y="3748746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DAF53"/>
          </a:solidFill>
          <a:ln w="9525" cap="flat" cmpd="sng">
            <a:solidFill>
              <a:srgbClr val="B6124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Lexend Deca"/>
              <a:ea typeface="Lexend Deca"/>
              <a:cs typeface="Lexend Deca"/>
              <a:sym typeface="Lexend Deca"/>
            </a:endParaRPr>
          </a:p>
        </p:txBody>
      </p:sp>
      <p:sp>
        <p:nvSpPr>
          <p:cNvPr id="57" name="Google Shape;57;p13"/>
          <p:cNvSpPr/>
          <p:nvPr/>
        </p:nvSpPr>
        <p:spPr>
          <a:xfrm>
            <a:off x="4813944" y="312411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AC586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Lexend Deca"/>
              <a:ea typeface="Lexend Deca"/>
              <a:cs typeface="Lexend Deca"/>
              <a:sym typeface="Lexend Deca"/>
            </a:endParaRPr>
          </a:p>
        </p:txBody>
      </p:sp>
      <p:sp>
        <p:nvSpPr>
          <p:cNvPr id="58" name="Google Shape;58;p13"/>
          <p:cNvSpPr/>
          <p:nvPr/>
        </p:nvSpPr>
        <p:spPr>
          <a:xfrm>
            <a:off x="4814044" y="1703714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AC586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cxnSp>
        <p:nvCxnSpPr>
          <p:cNvPr id="59" name="Google Shape;59;p13"/>
          <p:cNvCxnSpPr>
            <a:stCxn id="54" idx="2"/>
            <a:endCxn id="55" idx="1"/>
          </p:cNvCxnSpPr>
          <p:nvPr/>
        </p:nvCxnSpPr>
        <p:spPr>
          <a:xfrm rot="10800000" flipH="1">
            <a:off x="1423113" y="1207965"/>
            <a:ext cx="504900" cy="1352100"/>
          </a:xfrm>
          <a:prstGeom prst="bentConnector3">
            <a:avLst>
              <a:gd name="adj1" fmla="val 5000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60" name="Google Shape;60;p13"/>
          <p:cNvCxnSpPr>
            <a:stCxn id="54" idx="2"/>
            <a:endCxn id="56" idx="1"/>
          </p:cNvCxnSpPr>
          <p:nvPr/>
        </p:nvCxnSpPr>
        <p:spPr>
          <a:xfrm>
            <a:off x="1423113" y="2560065"/>
            <a:ext cx="466500" cy="1420500"/>
          </a:xfrm>
          <a:prstGeom prst="bentConnector3">
            <a:avLst>
              <a:gd name="adj1" fmla="val 49999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61" name="Google Shape;61;p13"/>
          <p:cNvSpPr/>
          <p:nvPr/>
        </p:nvSpPr>
        <p:spPr>
          <a:xfrm>
            <a:off x="3793615" y="835791"/>
            <a:ext cx="740100" cy="744600"/>
          </a:xfrm>
          <a:prstGeom prst="ellipse">
            <a:avLst/>
          </a:prstGeom>
          <a:solidFill>
            <a:schemeClr val="lt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 dirty="0">
                <a:latin typeface="Lexend Deca"/>
                <a:ea typeface="Lexend Deca"/>
                <a:cs typeface="Lexend Deca"/>
                <a:sym typeface="Lexend Deca"/>
              </a:rPr>
              <a:t>Outcome</a:t>
            </a:r>
            <a:endParaRPr sz="600" dirty="0">
              <a:latin typeface="Lexend Deca"/>
              <a:ea typeface="Lexend Deca"/>
              <a:cs typeface="Lexend Deca"/>
              <a:sym typeface="Lexend Deca"/>
            </a:endParaRPr>
          </a:p>
        </p:txBody>
      </p:sp>
      <p:cxnSp>
        <p:nvCxnSpPr>
          <p:cNvPr id="62" name="Google Shape;62;p13"/>
          <p:cNvCxnSpPr>
            <a:stCxn id="55" idx="3"/>
            <a:endCxn id="61" idx="2"/>
          </p:cNvCxnSpPr>
          <p:nvPr/>
        </p:nvCxnSpPr>
        <p:spPr>
          <a:xfrm>
            <a:off x="3474855" y="1207988"/>
            <a:ext cx="318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63" name="Google Shape;63;p13"/>
          <p:cNvCxnSpPr>
            <a:stCxn id="61" idx="6"/>
            <a:endCxn id="57" idx="1"/>
          </p:cNvCxnSpPr>
          <p:nvPr/>
        </p:nvCxnSpPr>
        <p:spPr>
          <a:xfrm rot="10800000" flipH="1">
            <a:off x="4533715" y="544191"/>
            <a:ext cx="280200" cy="663900"/>
          </a:xfrm>
          <a:prstGeom prst="bentConnector3">
            <a:avLst>
              <a:gd name="adj1" fmla="val 5000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64" name="Google Shape;64;p13"/>
          <p:cNvCxnSpPr>
            <a:stCxn id="61" idx="6"/>
            <a:endCxn id="58" idx="1"/>
          </p:cNvCxnSpPr>
          <p:nvPr/>
        </p:nvCxnSpPr>
        <p:spPr>
          <a:xfrm>
            <a:off x="4533715" y="1208091"/>
            <a:ext cx="280200" cy="727500"/>
          </a:xfrm>
          <a:prstGeom prst="bentConnector3">
            <a:avLst>
              <a:gd name="adj1" fmla="val 50023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65" name="Google Shape;65;p13"/>
          <p:cNvSpPr/>
          <p:nvPr/>
        </p:nvSpPr>
        <p:spPr>
          <a:xfrm>
            <a:off x="4814289" y="2909648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AC586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Lexend Deca"/>
              <a:ea typeface="Lexend Deca"/>
              <a:cs typeface="Lexend Deca"/>
              <a:sym typeface="Lexend Deca"/>
            </a:endParaRPr>
          </a:p>
        </p:txBody>
      </p:sp>
      <p:sp>
        <p:nvSpPr>
          <p:cNvPr id="66" name="Google Shape;66;p13"/>
          <p:cNvSpPr/>
          <p:nvPr/>
        </p:nvSpPr>
        <p:spPr>
          <a:xfrm>
            <a:off x="4813939" y="4364038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AC586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67" name="Google Shape;67;p13"/>
          <p:cNvSpPr/>
          <p:nvPr/>
        </p:nvSpPr>
        <p:spPr>
          <a:xfrm>
            <a:off x="3755261" y="3617940"/>
            <a:ext cx="740100" cy="744600"/>
          </a:xfrm>
          <a:prstGeom prst="ellipse">
            <a:avLst/>
          </a:prstGeom>
          <a:solidFill>
            <a:schemeClr val="lt1"/>
          </a:solidFill>
          <a:ln w="9525" cap="flat" cmpd="sng">
            <a:solidFill>
              <a:schemeClr val="dk2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600">
                <a:latin typeface="Lexend Deca"/>
                <a:ea typeface="Lexend Deca"/>
                <a:cs typeface="Lexend Deca"/>
                <a:sym typeface="Lexend Deca"/>
              </a:rPr>
              <a:t>Outcome</a:t>
            </a:r>
            <a:endParaRPr sz="600">
              <a:latin typeface="Lexend Deca"/>
              <a:ea typeface="Lexend Deca"/>
              <a:cs typeface="Lexend Deca"/>
              <a:sym typeface="Lexend Deca"/>
            </a:endParaRPr>
          </a:p>
        </p:txBody>
      </p:sp>
      <p:cxnSp>
        <p:nvCxnSpPr>
          <p:cNvPr id="68" name="Google Shape;68;p13"/>
          <p:cNvCxnSpPr>
            <a:endCxn id="67" idx="2"/>
          </p:cNvCxnSpPr>
          <p:nvPr/>
        </p:nvCxnSpPr>
        <p:spPr>
          <a:xfrm>
            <a:off x="3436361" y="3990240"/>
            <a:ext cx="318900" cy="0"/>
          </a:xfrm>
          <a:prstGeom prst="straightConnector1">
            <a:avLst/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69" name="Google Shape;69;p13"/>
          <p:cNvCxnSpPr>
            <a:stCxn id="67" idx="6"/>
            <a:endCxn id="65" idx="1"/>
          </p:cNvCxnSpPr>
          <p:nvPr/>
        </p:nvCxnSpPr>
        <p:spPr>
          <a:xfrm rot="10800000" flipH="1">
            <a:off x="4495361" y="3141540"/>
            <a:ext cx="318900" cy="848700"/>
          </a:xfrm>
          <a:prstGeom prst="bentConnector3">
            <a:avLst>
              <a:gd name="adj1" fmla="val 50004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70" name="Google Shape;70;p13"/>
          <p:cNvCxnSpPr>
            <a:stCxn id="67" idx="6"/>
            <a:endCxn id="66" idx="1"/>
          </p:cNvCxnSpPr>
          <p:nvPr/>
        </p:nvCxnSpPr>
        <p:spPr>
          <a:xfrm>
            <a:off x="4495361" y="3990240"/>
            <a:ext cx="318600" cy="605400"/>
          </a:xfrm>
          <a:prstGeom prst="bentConnector3">
            <a:avLst>
              <a:gd name="adj1" fmla="val 49997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71" name="Google Shape;71;p13"/>
          <p:cNvCxnSpPr/>
          <p:nvPr/>
        </p:nvCxnSpPr>
        <p:spPr>
          <a:xfrm rot="10800000" flipH="1">
            <a:off x="6360826" y="233208"/>
            <a:ext cx="214800" cy="318600"/>
          </a:xfrm>
          <a:prstGeom prst="bentConnector3">
            <a:avLst>
              <a:gd name="adj1" fmla="val 49983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72" name="Google Shape;72;p13"/>
          <p:cNvCxnSpPr/>
          <p:nvPr/>
        </p:nvCxnSpPr>
        <p:spPr>
          <a:xfrm>
            <a:off x="6360826" y="551808"/>
            <a:ext cx="214800" cy="303300"/>
          </a:xfrm>
          <a:prstGeom prst="bentConnector3">
            <a:avLst>
              <a:gd name="adj1" fmla="val 49983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73" name="Google Shape;73;p13"/>
          <p:cNvCxnSpPr/>
          <p:nvPr/>
        </p:nvCxnSpPr>
        <p:spPr>
          <a:xfrm rot="10800000" flipH="1">
            <a:off x="6361163" y="4284858"/>
            <a:ext cx="214800" cy="318600"/>
          </a:xfrm>
          <a:prstGeom prst="bentConnector3">
            <a:avLst>
              <a:gd name="adj1" fmla="val 49983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74" name="Google Shape;74;p13"/>
          <p:cNvCxnSpPr/>
          <p:nvPr/>
        </p:nvCxnSpPr>
        <p:spPr>
          <a:xfrm>
            <a:off x="6361163" y="4603458"/>
            <a:ext cx="214800" cy="303300"/>
          </a:xfrm>
          <a:prstGeom prst="bentConnector3">
            <a:avLst>
              <a:gd name="adj1" fmla="val 49983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75" name="Google Shape;75;p13"/>
          <p:cNvSpPr/>
          <p:nvPr/>
        </p:nvSpPr>
        <p:spPr>
          <a:xfrm>
            <a:off x="6575644" y="26336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FD098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Lexend Deca"/>
              <a:ea typeface="Lexend Deca"/>
              <a:cs typeface="Lexend Deca"/>
              <a:sym typeface="Lexend Deca"/>
            </a:endParaRPr>
          </a:p>
        </p:txBody>
      </p:sp>
      <p:sp>
        <p:nvSpPr>
          <p:cNvPr id="76" name="Google Shape;76;p13"/>
          <p:cNvSpPr/>
          <p:nvPr/>
        </p:nvSpPr>
        <p:spPr>
          <a:xfrm>
            <a:off x="6575644" y="644389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FD098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77" name="Google Shape;77;p13"/>
          <p:cNvSpPr/>
          <p:nvPr/>
        </p:nvSpPr>
        <p:spPr>
          <a:xfrm>
            <a:off x="6575639" y="1368373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FD098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Lexend Deca"/>
              <a:ea typeface="Lexend Deca"/>
              <a:cs typeface="Lexend Deca"/>
              <a:sym typeface="Lexend Deca"/>
            </a:endParaRPr>
          </a:p>
        </p:txBody>
      </p:sp>
      <p:sp>
        <p:nvSpPr>
          <p:cNvPr id="78" name="Google Shape;78;p13"/>
          <p:cNvSpPr/>
          <p:nvPr/>
        </p:nvSpPr>
        <p:spPr>
          <a:xfrm>
            <a:off x="6575639" y="2008400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FD098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cxnSp>
        <p:nvCxnSpPr>
          <p:cNvPr id="79" name="Google Shape;79;p13"/>
          <p:cNvCxnSpPr/>
          <p:nvPr/>
        </p:nvCxnSpPr>
        <p:spPr>
          <a:xfrm rot="10800000" flipH="1">
            <a:off x="6360826" y="1600133"/>
            <a:ext cx="214800" cy="318600"/>
          </a:xfrm>
          <a:prstGeom prst="bentConnector3">
            <a:avLst>
              <a:gd name="adj1" fmla="val 49983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80" name="Google Shape;80;p13"/>
          <p:cNvCxnSpPr/>
          <p:nvPr/>
        </p:nvCxnSpPr>
        <p:spPr>
          <a:xfrm>
            <a:off x="6360826" y="1918733"/>
            <a:ext cx="214800" cy="303300"/>
          </a:xfrm>
          <a:prstGeom prst="bentConnector3">
            <a:avLst>
              <a:gd name="adj1" fmla="val 49983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81" name="Google Shape;81;p13"/>
          <p:cNvSpPr/>
          <p:nvPr/>
        </p:nvSpPr>
        <p:spPr>
          <a:xfrm>
            <a:off x="6576039" y="2567373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FD098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Lexend Deca"/>
              <a:ea typeface="Lexend Deca"/>
              <a:cs typeface="Lexend Deca"/>
              <a:sym typeface="Lexend Deca"/>
            </a:endParaRPr>
          </a:p>
        </p:txBody>
      </p:sp>
      <p:sp>
        <p:nvSpPr>
          <p:cNvPr id="82" name="Google Shape;82;p13"/>
          <p:cNvSpPr/>
          <p:nvPr/>
        </p:nvSpPr>
        <p:spPr>
          <a:xfrm>
            <a:off x="6575639" y="3278925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FD098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83" name="Google Shape;83;p13"/>
          <p:cNvSpPr/>
          <p:nvPr/>
        </p:nvSpPr>
        <p:spPr>
          <a:xfrm>
            <a:off x="6576389" y="3990473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FD098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Lexend Deca"/>
              <a:ea typeface="Lexend Deca"/>
              <a:cs typeface="Lexend Deca"/>
              <a:sym typeface="Lexend Deca"/>
            </a:endParaRPr>
          </a:p>
        </p:txBody>
      </p:sp>
      <p:sp>
        <p:nvSpPr>
          <p:cNvPr id="84" name="Google Shape;84;p13"/>
          <p:cNvSpPr/>
          <p:nvPr/>
        </p:nvSpPr>
        <p:spPr>
          <a:xfrm>
            <a:off x="6576389" y="4653675"/>
            <a:ext cx="1546800" cy="463500"/>
          </a:xfrm>
          <a:prstGeom prst="roundRect">
            <a:avLst>
              <a:gd name="adj" fmla="val 16667"/>
            </a:avLst>
          </a:prstGeom>
          <a:solidFill>
            <a:srgbClr val="FFD098"/>
          </a:solidFill>
          <a:ln w="9525" cap="flat" cmpd="sng">
            <a:solidFill>
              <a:srgbClr val="E1165A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100">
                <a:solidFill>
                  <a:srgbClr val="FFFFFF"/>
                </a:solidFill>
                <a:latin typeface="Lexend Deca"/>
                <a:ea typeface="Lexend Deca"/>
                <a:cs typeface="Lexend Deca"/>
                <a:sym typeface="Lexend Deca"/>
              </a:rPr>
              <a:t>Enter text</a:t>
            </a:r>
            <a:endParaRPr sz="1100">
              <a:solidFill>
                <a:srgbClr val="FFFFFF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cxnSp>
        <p:nvCxnSpPr>
          <p:cNvPr id="85" name="Google Shape;85;p13"/>
          <p:cNvCxnSpPr>
            <a:stCxn id="65" idx="3"/>
            <a:endCxn id="81" idx="1"/>
          </p:cNvCxnSpPr>
          <p:nvPr/>
        </p:nvCxnSpPr>
        <p:spPr>
          <a:xfrm rot="10800000" flipH="1">
            <a:off x="6361089" y="2799098"/>
            <a:ext cx="215100" cy="342300"/>
          </a:xfrm>
          <a:prstGeom prst="bentConnector3">
            <a:avLst>
              <a:gd name="adj1" fmla="val 49965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cxnSp>
        <p:nvCxnSpPr>
          <p:cNvPr id="86" name="Google Shape;86;p13"/>
          <p:cNvCxnSpPr>
            <a:stCxn id="65" idx="3"/>
            <a:endCxn id="82" idx="1"/>
          </p:cNvCxnSpPr>
          <p:nvPr/>
        </p:nvCxnSpPr>
        <p:spPr>
          <a:xfrm>
            <a:off x="6361089" y="3141398"/>
            <a:ext cx="214500" cy="369300"/>
          </a:xfrm>
          <a:prstGeom prst="bentConnector3">
            <a:avLst>
              <a:gd name="adj1" fmla="val 50012"/>
            </a:avLst>
          </a:prstGeom>
          <a:noFill/>
          <a:ln w="9525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31</Words>
  <Application>Microsoft Office PowerPoint</Application>
  <PresentationFormat>On-screen Show (16:9)</PresentationFormat>
  <Paragraphs>17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Roboto</vt:lpstr>
      <vt:lpstr>Arial</vt:lpstr>
      <vt:lpstr>Lexend Deca</vt:lpstr>
      <vt:lpstr>Simple Light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Najam</dc:creator>
  <cp:lastModifiedBy>pc</cp:lastModifiedBy>
  <cp:revision>1</cp:revision>
  <dcterms:modified xsi:type="dcterms:W3CDTF">2023-11-19T22:19:31Z</dcterms:modified>
</cp:coreProperties>
</file>