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1" r:id="rId1"/>
  </p:sldMasterIdLst>
  <p:notesMasterIdLst>
    <p:notesMasterId r:id="rId22"/>
  </p:notesMasterIdLst>
  <p:sldIdLst>
    <p:sldId id="256" r:id="rId2"/>
    <p:sldId id="263" r:id="rId3"/>
    <p:sldId id="259" r:id="rId4"/>
    <p:sldId id="260" r:id="rId5"/>
    <p:sldId id="264" r:id="rId6"/>
    <p:sldId id="261" r:id="rId7"/>
    <p:sldId id="262" r:id="rId8"/>
    <p:sldId id="270" r:id="rId9"/>
    <p:sldId id="271" r:id="rId10"/>
    <p:sldId id="258" r:id="rId11"/>
    <p:sldId id="266" r:id="rId12"/>
    <p:sldId id="267" r:id="rId13"/>
    <p:sldId id="268" r:id="rId14"/>
    <p:sldId id="269" r:id="rId15"/>
    <p:sldId id="273" r:id="rId16"/>
    <p:sldId id="275" r:id="rId17"/>
    <p:sldId id="276" r:id="rId18"/>
    <p:sldId id="277" r:id="rId19"/>
    <p:sldId id="272" r:id="rId20"/>
    <p:sldId id="279"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FF6600"/>
    <a:srgbClr val="FFFFFF"/>
    <a:srgbClr val="78623E"/>
    <a:srgbClr val="B2B2B2"/>
    <a:srgbClr val="FF9900"/>
    <a:srgbClr val="00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23" autoAdjust="0"/>
  </p:normalViewPr>
  <p:slideViewPr>
    <p:cSldViewPr>
      <p:cViewPr varScale="1">
        <p:scale>
          <a:sx n="66" d="100"/>
          <a:sy n="66" d="100"/>
        </p:scale>
        <p:origin x="150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18B76F-5772-4061-BAD5-D8BB11EF91C8}" type="doc">
      <dgm:prSet loTypeId="urn:microsoft.com/office/officeart/2005/8/layout/balance1" loCatId="relationship" qsTypeId="urn:microsoft.com/office/officeart/2005/8/quickstyle/simple5" qsCatId="simple" csTypeId="urn:microsoft.com/office/officeart/2005/8/colors/accent1_2" csCatId="accent1" phldr="1"/>
      <dgm:spPr/>
      <dgm:t>
        <a:bodyPr/>
        <a:lstStyle/>
        <a:p>
          <a:endParaRPr lang="en-US"/>
        </a:p>
      </dgm:t>
    </dgm:pt>
    <dgm:pt modelId="{AAB73CA1-0FC8-48EE-A965-F2E4B273ACED}">
      <dgm:prSet phldrT="[Text]" custT="1"/>
      <dgm:spPr>
        <a:solidFill>
          <a:schemeClr val="accent1">
            <a:lumMod val="60000"/>
            <a:lumOff val="40000"/>
            <a:alpha val="90000"/>
          </a:schemeClr>
        </a:solidFill>
      </dgm:spPr>
      <dgm:t>
        <a:bodyPr/>
        <a:lstStyle/>
        <a:p>
          <a:r>
            <a:rPr lang="vi-VN" sz="2400" dirty="0" smtClean="0"/>
            <a:t>Fewer Activities</a:t>
          </a:r>
          <a:endParaRPr lang="en-US" sz="2400" dirty="0"/>
        </a:p>
      </dgm:t>
    </dgm:pt>
    <dgm:pt modelId="{5088AE53-19E1-40DD-906C-D092A30B1AED}" type="parTrans" cxnId="{A6C70E44-A88A-4C9D-94C7-39FFF65E8BE4}">
      <dgm:prSet/>
      <dgm:spPr/>
      <dgm:t>
        <a:bodyPr/>
        <a:lstStyle/>
        <a:p>
          <a:endParaRPr lang="en-US"/>
        </a:p>
      </dgm:t>
    </dgm:pt>
    <dgm:pt modelId="{87941A47-3749-4450-8F94-77338A0B12CA}" type="sibTrans" cxnId="{A6C70E44-A88A-4C9D-94C7-39FFF65E8BE4}">
      <dgm:prSet/>
      <dgm:spPr/>
      <dgm:t>
        <a:bodyPr/>
        <a:lstStyle/>
        <a:p>
          <a:endParaRPr lang="en-US"/>
        </a:p>
      </dgm:t>
    </dgm:pt>
    <dgm:pt modelId="{F39368F2-F501-429E-9B10-CC8B6C76DA92}">
      <dgm:prSet phldrT="[Text]" custT="1"/>
      <dgm:spPr>
        <a:solidFill>
          <a:schemeClr val="accent1">
            <a:lumMod val="60000"/>
            <a:lumOff val="40000"/>
          </a:schemeClr>
        </a:solidFill>
      </dgm:spPr>
      <dgm:t>
        <a:bodyPr/>
        <a:lstStyle/>
        <a:p>
          <a:r>
            <a:rPr lang="en-US" sz="2400" dirty="0" smtClean="0">
              <a:solidFill>
                <a:schemeClr val="accent6">
                  <a:lumMod val="50000"/>
                </a:schemeClr>
              </a:solidFill>
            </a:rPr>
            <a:t>No Dummy Arrows</a:t>
          </a:r>
          <a:endParaRPr lang="en-US" sz="2400" dirty="0">
            <a:solidFill>
              <a:schemeClr val="accent6">
                <a:lumMod val="50000"/>
              </a:schemeClr>
            </a:solidFill>
          </a:endParaRPr>
        </a:p>
      </dgm:t>
    </dgm:pt>
    <dgm:pt modelId="{1E51EE9A-CF1B-469E-A8C9-C283328B0FC9}" type="parTrans" cxnId="{03835572-2B67-404F-8BB7-87D955CDF91B}">
      <dgm:prSet/>
      <dgm:spPr/>
      <dgm:t>
        <a:bodyPr/>
        <a:lstStyle/>
        <a:p>
          <a:endParaRPr lang="en-US"/>
        </a:p>
      </dgm:t>
    </dgm:pt>
    <dgm:pt modelId="{A041F949-BFAD-42E5-B261-9C4CD247F96D}" type="sibTrans" cxnId="{03835572-2B67-404F-8BB7-87D955CDF91B}">
      <dgm:prSet/>
      <dgm:spPr/>
      <dgm:t>
        <a:bodyPr/>
        <a:lstStyle/>
        <a:p>
          <a:endParaRPr lang="en-US"/>
        </a:p>
      </dgm:t>
    </dgm:pt>
    <dgm:pt modelId="{FE53E2D7-5891-4247-B7D9-D39673CBC8BF}">
      <dgm:prSet phldrT="[Text]" custT="1"/>
      <dgm:spPr>
        <a:solidFill>
          <a:schemeClr val="accent1">
            <a:lumMod val="60000"/>
            <a:lumOff val="40000"/>
          </a:schemeClr>
        </a:solidFill>
      </dgm:spPr>
      <dgm:t>
        <a:bodyPr/>
        <a:lstStyle/>
        <a:p>
          <a:r>
            <a:rPr lang="vi-VN" sz="2400" dirty="0" smtClean="0">
              <a:solidFill>
                <a:schemeClr val="accent6">
                  <a:lumMod val="50000"/>
                </a:schemeClr>
              </a:solidFill>
            </a:rPr>
            <a:t>Quicker &amp; Easier Logic</a:t>
          </a:r>
          <a:endParaRPr lang="en-US" sz="2400" dirty="0">
            <a:solidFill>
              <a:schemeClr val="accent6">
                <a:lumMod val="50000"/>
              </a:schemeClr>
            </a:solidFill>
          </a:endParaRPr>
        </a:p>
      </dgm:t>
    </dgm:pt>
    <dgm:pt modelId="{759BC51B-7EDE-4F37-87F3-5CA0517B7BA6}" type="parTrans" cxnId="{7CDB6E43-85A8-4812-86C3-D60E8FDAD2DF}">
      <dgm:prSet/>
      <dgm:spPr/>
      <dgm:t>
        <a:bodyPr/>
        <a:lstStyle/>
        <a:p>
          <a:endParaRPr lang="en-US"/>
        </a:p>
      </dgm:t>
    </dgm:pt>
    <dgm:pt modelId="{5CFFD635-D946-4B21-843E-30D8004DDAEF}" type="sibTrans" cxnId="{7CDB6E43-85A8-4812-86C3-D60E8FDAD2DF}">
      <dgm:prSet/>
      <dgm:spPr/>
      <dgm:t>
        <a:bodyPr/>
        <a:lstStyle/>
        <a:p>
          <a:endParaRPr lang="en-US"/>
        </a:p>
      </dgm:t>
    </dgm:pt>
    <dgm:pt modelId="{917D3468-2DAA-4B43-A710-51F4EA879446}">
      <dgm:prSet phldrT="[Text]" custT="1"/>
      <dgm:spPr>
        <a:solidFill>
          <a:srgbClr val="FF0000">
            <a:alpha val="90000"/>
          </a:srgbClr>
        </a:solidFill>
      </dgm:spPr>
      <dgm:t>
        <a:bodyPr/>
        <a:lstStyle/>
        <a:p>
          <a:r>
            <a:rPr lang="vi-VN" sz="2400" dirty="0" smtClean="0">
              <a:solidFill>
                <a:schemeClr val="bg1"/>
              </a:solidFill>
            </a:rPr>
            <a:t>Complicates Manual Calculations</a:t>
          </a:r>
          <a:endParaRPr lang="en-US" sz="2400" dirty="0">
            <a:solidFill>
              <a:schemeClr val="bg1"/>
            </a:solidFill>
          </a:endParaRPr>
        </a:p>
      </dgm:t>
    </dgm:pt>
    <dgm:pt modelId="{C8A9A8B2-E299-4A49-8503-41D82D35BD5C}" type="parTrans" cxnId="{ED91347B-11B5-4B4D-90A4-5A54CBEFC6C5}">
      <dgm:prSet/>
      <dgm:spPr/>
      <dgm:t>
        <a:bodyPr/>
        <a:lstStyle/>
        <a:p>
          <a:endParaRPr lang="en-US"/>
        </a:p>
      </dgm:t>
    </dgm:pt>
    <dgm:pt modelId="{9D58A191-F022-433C-87C5-1984E07ECC43}" type="sibTrans" cxnId="{ED91347B-11B5-4B4D-90A4-5A54CBEFC6C5}">
      <dgm:prSet/>
      <dgm:spPr/>
      <dgm:t>
        <a:bodyPr/>
        <a:lstStyle/>
        <a:p>
          <a:endParaRPr lang="en-US"/>
        </a:p>
      </dgm:t>
    </dgm:pt>
    <dgm:pt modelId="{5D234BD2-FDC5-47C9-9CE9-D16591285453}">
      <dgm:prSet phldrT="[Text]" custT="1"/>
      <dgm:spPr>
        <a:solidFill>
          <a:srgbClr val="FF0000"/>
        </a:solidFill>
      </dgm:spPr>
      <dgm:t>
        <a:bodyPr/>
        <a:lstStyle/>
        <a:p>
          <a:r>
            <a:rPr lang="vi-VN" sz="1800" dirty="0" smtClean="0">
              <a:solidFill>
                <a:schemeClr val="bg1"/>
              </a:solidFill>
            </a:rPr>
            <a:t>Updating and Managing change can be Challenging</a:t>
          </a:r>
          <a:endParaRPr lang="en-US" sz="1800" dirty="0">
            <a:solidFill>
              <a:schemeClr val="bg1"/>
            </a:solidFill>
          </a:endParaRPr>
        </a:p>
      </dgm:t>
    </dgm:pt>
    <dgm:pt modelId="{C7AF2AAA-399F-47B4-8D56-E3CEF3326DE5}" type="parTrans" cxnId="{EBA2F954-D3B2-4DF4-B472-2BC51E68B126}">
      <dgm:prSet/>
      <dgm:spPr/>
      <dgm:t>
        <a:bodyPr/>
        <a:lstStyle/>
        <a:p>
          <a:endParaRPr lang="en-US"/>
        </a:p>
      </dgm:t>
    </dgm:pt>
    <dgm:pt modelId="{658E835F-DB22-4A86-9FCA-F81B56B63A31}" type="sibTrans" cxnId="{EBA2F954-D3B2-4DF4-B472-2BC51E68B126}">
      <dgm:prSet/>
      <dgm:spPr/>
      <dgm:t>
        <a:bodyPr/>
        <a:lstStyle/>
        <a:p>
          <a:endParaRPr lang="en-US"/>
        </a:p>
      </dgm:t>
    </dgm:pt>
    <dgm:pt modelId="{8DD58159-DEEA-4458-A8FA-A55B5A558F57}">
      <dgm:prSet phldrT="[Text]" custT="1"/>
      <dgm:spPr>
        <a:solidFill>
          <a:srgbClr val="FF0000"/>
        </a:solidFill>
      </dgm:spPr>
      <dgm:t>
        <a:bodyPr/>
        <a:lstStyle/>
        <a:p>
          <a:r>
            <a:rPr lang="vi-VN" sz="1800" dirty="0" smtClean="0">
              <a:solidFill>
                <a:schemeClr val="bg1"/>
              </a:solidFill>
            </a:rPr>
            <a:t>May produce Different Dates on Diferent Software</a:t>
          </a:r>
          <a:endParaRPr lang="en-US" sz="1800" dirty="0">
            <a:solidFill>
              <a:schemeClr val="bg1"/>
            </a:solidFill>
          </a:endParaRPr>
        </a:p>
      </dgm:t>
    </dgm:pt>
    <dgm:pt modelId="{929165D7-A866-491A-B942-98FEC96105C7}" type="parTrans" cxnId="{F8116235-1A41-4672-A0D5-C24FF97D2B93}">
      <dgm:prSet/>
      <dgm:spPr/>
      <dgm:t>
        <a:bodyPr/>
        <a:lstStyle/>
        <a:p>
          <a:endParaRPr lang="en-US"/>
        </a:p>
      </dgm:t>
    </dgm:pt>
    <dgm:pt modelId="{00871EEC-76AF-4A9A-ACAE-7E73E78B4862}" type="sibTrans" cxnId="{F8116235-1A41-4672-A0D5-C24FF97D2B93}">
      <dgm:prSet/>
      <dgm:spPr/>
      <dgm:t>
        <a:bodyPr/>
        <a:lstStyle/>
        <a:p>
          <a:endParaRPr lang="en-US"/>
        </a:p>
      </dgm:t>
    </dgm:pt>
    <dgm:pt modelId="{166263BB-CB54-476D-8C56-42D3146C0A9C}">
      <dgm:prSet custT="1"/>
      <dgm:spPr>
        <a:solidFill>
          <a:schemeClr val="accent1">
            <a:lumMod val="60000"/>
            <a:lumOff val="40000"/>
          </a:schemeClr>
        </a:solidFill>
      </dgm:spPr>
      <dgm:t>
        <a:bodyPr/>
        <a:lstStyle/>
        <a:p>
          <a:r>
            <a:rPr lang="vi-VN" sz="2400" dirty="0" smtClean="0">
              <a:solidFill>
                <a:schemeClr val="accent6">
                  <a:lumMod val="50000"/>
                </a:schemeClr>
              </a:solidFill>
            </a:rPr>
            <a:t>No Restraints</a:t>
          </a:r>
          <a:endParaRPr lang="en-US" sz="2400" dirty="0">
            <a:solidFill>
              <a:schemeClr val="accent6">
                <a:lumMod val="50000"/>
              </a:schemeClr>
            </a:solidFill>
          </a:endParaRPr>
        </a:p>
      </dgm:t>
    </dgm:pt>
    <dgm:pt modelId="{F5643DA4-49D3-477A-A586-CCCFBD3FDF38}" type="parTrans" cxnId="{60BC2C11-9876-4CF9-A37C-DA6653C1FADF}">
      <dgm:prSet/>
      <dgm:spPr/>
      <dgm:t>
        <a:bodyPr/>
        <a:lstStyle/>
        <a:p>
          <a:endParaRPr lang="en-US"/>
        </a:p>
      </dgm:t>
    </dgm:pt>
    <dgm:pt modelId="{FD76E695-3EAC-440D-939F-7C6DFC447658}" type="sibTrans" cxnId="{60BC2C11-9876-4CF9-A37C-DA6653C1FADF}">
      <dgm:prSet/>
      <dgm:spPr/>
      <dgm:t>
        <a:bodyPr/>
        <a:lstStyle/>
        <a:p>
          <a:endParaRPr lang="en-US"/>
        </a:p>
      </dgm:t>
    </dgm:pt>
    <dgm:pt modelId="{4B464A07-C0CD-49D9-9FAA-EB2713034A86}" type="pres">
      <dgm:prSet presAssocID="{BA18B76F-5772-4061-BAD5-D8BB11EF91C8}" presName="outerComposite" presStyleCnt="0">
        <dgm:presLayoutVars>
          <dgm:chMax val="2"/>
          <dgm:animLvl val="lvl"/>
          <dgm:resizeHandles val="exact"/>
        </dgm:presLayoutVars>
      </dgm:prSet>
      <dgm:spPr/>
      <dgm:t>
        <a:bodyPr/>
        <a:lstStyle/>
        <a:p>
          <a:endParaRPr lang="en-US"/>
        </a:p>
      </dgm:t>
    </dgm:pt>
    <dgm:pt modelId="{425B2865-72B0-41CC-BCA0-183D0DE177C8}" type="pres">
      <dgm:prSet presAssocID="{BA18B76F-5772-4061-BAD5-D8BB11EF91C8}" presName="dummyMaxCanvas" presStyleCnt="0"/>
      <dgm:spPr/>
    </dgm:pt>
    <dgm:pt modelId="{96F6CE24-F57C-46D1-8822-65D7377329E4}" type="pres">
      <dgm:prSet presAssocID="{BA18B76F-5772-4061-BAD5-D8BB11EF91C8}" presName="parentComposite" presStyleCnt="0"/>
      <dgm:spPr/>
    </dgm:pt>
    <dgm:pt modelId="{2A109F87-FFB0-4C6E-91B3-E48DEB68B965}" type="pres">
      <dgm:prSet presAssocID="{BA18B76F-5772-4061-BAD5-D8BB11EF91C8}" presName="parent1" presStyleLbl="alignAccFollowNode1" presStyleIdx="0" presStyleCnt="4">
        <dgm:presLayoutVars>
          <dgm:chMax val="4"/>
        </dgm:presLayoutVars>
      </dgm:prSet>
      <dgm:spPr/>
      <dgm:t>
        <a:bodyPr/>
        <a:lstStyle/>
        <a:p>
          <a:endParaRPr lang="en-US"/>
        </a:p>
      </dgm:t>
    </dgm:pt>
    <dgm:pt modelId="{428B6491-C77C-4C2F-B94B-0CC184F06CFB}" type="pres">
      <dgm:prSet presAssocID="{BA18B76F-5772-4061-BAD5-D8BB11EF91C8}" presName="parent2" presStyleLbl="alignAccFollowNode1" presStyleIdx="1" presStyleCnt="4">
        <dgm:presLayoutVars>
          <dgm:chMax val="4"/>
        </dgm:presLayoutVars>
      </dgm:prSet>
      <dgm:spPr/>
      <dgm:t>
        <a:bodyPr/>
        <a:lstStyle/>
        <a:p>
          <a:endParaRPr lang="en-US"/>
        </a:p>
      </dgm:t>
    </dgm:pt>
    <dgm:pt modelId="{2743A5AE-8DD5-437A-82B1-3F0120C6E3D7}" type="pres">
      <dgm:prSet presAssocID="{BA18B76F-5772-4061-BAD5-D8BB11EF91C8}" presName="childrenComposite" presStyleCnt="0"/>
      <dgm:spPr/>
    </dgm:pt>
    <dgm:pt modelId="{AC136AF6-2311-47B6-B66A-0C9136237AA4}" type="pres">
      <dgm:prSet presAssocID="{BA18B76F-5772-4061-BAD5-D8BB11EF91C8}" presName="dummyMaxCanvas_ChildArea" presStyleCnt="0"/>
      <dgm:spPr/>
    </dgm:pt>
    <dgm:pt modelId="{779691BB-FC9D-41EA-AA45-52F37F4DA5E1}" type="pres">
      <dgm:prSet presAssocID="{BA18B76F-5772-4061-BAD5-D8BB11EF91C8}" presName="fulcrum" presStyleLbl="alignAccFollowNode1" presStyleIdx="2" presStyleCnt="4"/>
      <dgm:spPr>
        <a:solidFill>
          <a:srgbClr val="FF6600">
            <a:alpha val="90000"/>
          </a:srgbClr>
        </a:solidFill>
        <a:ln>
          <a:solidFill>
            <a:schemeClr val="bg2">
              <a:lumMod val="50000"/>
              <a:lumOff val="50000"/>
              <a:alpha val="90000"/>
            </a:schemeClr>
          </a:solidFill>
        </a:ln>
      </dgm:spPr>
    </dgm:pt>
    <dgm:pt modelId="{C0305202-7E30-4F66-9F86-FF292592F4B8}" type="pres">
      <dgm:prSet presAssocID="{BA18B76F-5772-4061-BAD5-D8BB11EF91C8}" presName="balance_32" presStyleLbl="alignAccFollowNode1" presStyleIdx="3" presStyleCnt="4">
        <dgm:presLayoutVars>
          <dgm:bulletEnabled val="1"/>
        </dgm:presLayoutVars>
      </dgm:prSet>
      <dgm:spPr>
        <a:solidFill>
          <a:schemeClr val="tx2">
            <a:lumMod val="60000"/>
            <a:lumOff val="40000"/>
            <a:alpha val="90000"/>
          </a:schemeClr>
        </a:solidFill>
      </dgm:spPr>
    </dgm:pt>
    <dgm:pt modelId="{2029E196-31B8-41BC-AA15-17432C3EF78F}" type="pres">
      <dgm:prSet presAssocID="{BA18B76F-5772-4061-BAD5-D8BB11EF91C8}" presName="left_32_1" presStyleLbl="node1" presStyleIdx="0" presStyleCnt="5">
        <dgm:presLayoutVars>
          <dgm:bulletEnabled val="1"/>
        </dgm:presLayoutVars>
      </dgm:prSet>
      <dgm:spPr/>
      <dgm:t>
        <a:bodyPr/>
        <a:lstStyle/>
        <a:p>
          <a:endParaRPr lang="en-US"/>
        </a:p>
      </dgm:t>
    </dgm:pt>
    <dgm:pt modelId="{6879CA40-4497-485A-910D-9E17F322AA75}" type="pres">
      <dgm:prSet presAssocID="{BA18B76F-5772-4061-BAD5-D8BB11EF91C8}" presName="left_32_2" presStyleLbl="node1" presStyleIdx="1" presStyleCnt="5">
        <dgm:presLayoutVars>
          <dgm:bulletEnabled val="1"/>
        </dgm:presLayoutVars>
      </dgm:prSet>
      <dgm:spPr/>
      <dgm:t>
        <a:bodyPr/>
        <a:lstStyle/>
        <a:p>
          <a:endParaRPr lang="en-US"/>
        </a:p>
      </dgm:t>
    </dgm:pt>
    <dgm:pt modelId="{91830F10-0473-48EF-95FE-D736772EAA61}" type="pres">
      <dgm:prSet presAssocID="{BA18B76F-5772-4061-BAD5-D8BB11EF91C8}" presName="left_32_3" presStyleLbl="node1" presStyleIdx="2" presStyleCnt="5">
        <dgm:presLayoutVars>
          <dgm:bulletEnabled val="1"/>
        </dgm:presLayoutVars>
      </dgm:prSet>
      <dgm:spPr/>
      <dgm:t>
        <a:bodyPr/>
        <a:lstStyle/>
        <a:p>
          <a:endParaRPr lang="en-US"/>
        </a:p>
      </dgm:t>
    </dgm:pt>
    <dgm:pt modelId="{181E138B-9F12-4DB9-B5C8-2DE5631D933B}" type="pres">
      <dgm:prSet presAssocID="{BA18B76F-5772-4061-BAD5-D8BB11EF91C8}" presName="right_32_1" presStyleLbl="node1" presStyleIdx="3" presStyleCnt="5">
        <dgm:presLayoutVars>
          <dgm:bulletEnabled val="1"/>
        </dgm:presLayoutVars>
      </dgm:prSet>
      <dgm:spPr/>
      <dgm:t>
        <a:bodyPr/>
        <a:lstStyle/>
        <a:p>
          <a:endParaRPr lang="en-US"/>
        </a:p>
      </dgm:t>
    </dgm:pt>
    <dgm:pt modelId="{18F5B851-B6A9-4078-BC92-2D695E614602}" type="pres">
      <dgm:prSet presAssocID="{BA18B76F-5772-4061-BAD5-D8BB11EF91C8}" presName="right_32_2" presStyleLbl="node1" presStyleIdx="4" presStyleCnt="5" custLinFactNeighborY="-14535">
        <dgm:presLayoutVars>
          <dgm:bulletEnabled val="1"/>
        </dgm:presLayoutVars>
      </dgm:prSet>
      <dgm:spPr/>
      <dgm:t>
        <a:bodyPr/>
        <a:lstStyle/>
        <a:p>
          <a:endParaRPr lang="en-US"/>
        </a:p>
      </dgm:t>
    </dgm:pt>
  </dgm:ptLst>
  <dgm:cxnLst>
    <dgm:cxn modelId="{F8116235-1A41-4672-A0D5-C24FF97D2B93}" srcId="{917D3468-2DAA-4B43-A710-51F4EA879446}" destId="{8DD58159-DEEA-4458-A8FA-A55B5A558F57}" srcOrd="1" destOrd="0" parTransId="{929165D7-A866-491A-B942-98FEC96105C7}" sibTransId="{00871EEC-76AF-4A9A-ACAE-7E73E78B4862}"/>
    <dgm:cxn modelId="{3E984C03-5923-4475-8C37-E32B87FECE1C}" type="presOf" srcId="{8DD58159-DEEA-4458-A8FA-A55B5A558F57}" destId="{18F5B851-B6A9-4078-BC92-2D695E614602}" srcOrd="0" destOrd="0" presId="urn:microsoft.com/office/officeart/2005/8/layout/balance1"/>
    <dgm:cxn modelId="{F1E8F783-0E70-4372-B6F3-E93194999A34}" type="presOf" srcId="{166263BB-CB54-476D-8C56-42D3146C0A9C}" destId="{91830F10-0473-48EF-95FE-D736772EAA61}" srcOrd="0" destOrd="0" presId="urn:microsoft.com/office/officeart/2005/8/layout/balance1"/>
    <dgm:cxn modelId="{03835572-2B67-404F-8BB7-87D955CDF91B}" srcId="{AAB73CA1-0FC8-48EE-A965-F2E4B273ACED}" destId="{F39368F2-F501-429E-9B10-CC8B6C76DA92}" srcOrd="0" destOrd="0" parTransId="{1E51EE9A-CF1B-469E-A8C9-C283328B0FC9}" sibTransId="{A041F949-BFAD-42E5-B261-9C4CD247F96D}"/>
    <dgm:cxn modelId="{FA8DE1B4-3D18-463D-A101-62C5FC63A575}" type="presOf" srcId="{917D3468-2DAA-4B43-A710-51F4EA879446}" destId="{428B6491-C77C-4C2F-B94B-0CC184F06CFB}" srcOrd="0" destOrd="0" presId="urn:microsoft.com/office/officeart/2005/8/layout/balance1"/>
    <dgm:cxn modelId="{D2E31EF5-AC66-48C4-9F39-C23834584D5D}" type="presOf" srcId="{BA18B76F-5772-4061-BAD5-D8BB11EF91C8}" destId="{4B464A07-C0CD-49D9-9FAA-EB2713034A86}" srcOrd="0" destOrd="0" presId="urn:microsoft.com/office/officeart/2005/8/layout/balance1"/>
    <dgm:cxn modelId="{CA4CB795-F289-4888-B590-D4461F16B793}" type="presOf" srcId="{FE53E2D7-5891-4247-B7D9-D39673CBC8BF}" destId="{6879CA40-4497-485A-910D-9E17F322AA75}" srcOrd="0" destOrd="0" presId="urn:microsoft.com/office/officeart/2005/8/layout/balance1"/>
    <dgm:cxn modelId="{A6C70E44-A88A-4C9D-94C7-39FFF65E8BE4}" srcId="{BA18B76F-5772-4061-BAD5-D8BB11EF91C8}" destId="{AAB73CA1-0FC8-48EE-A965-F2E4B273ACED}" srcOrd="0" destOrd="0" parTransId="{5088AE53-19E1-40DD-906C-D092A30B1AED}" sibTransId="{87941A47-3749-4450-8F94-77338A0B12CA}"/>
    <dgm:cxn modelId="{EBA2F954-D3B2-4DF4-B472-2BC51E68B126}" srcId="{917D3468-2DAA-4B43-A710-51F4EA879446}" destId="{5D234BD2-FDC5-47C9-9CE9-D16591285453}" srcOrd="0" destOrd="0" parTransId="{C7AF2AAA-399F-47B4-8D56-E3CEF3326DE5}" sibTransId="{658E835F-DB22-4A86-9FCA-F81B56B63A31}"/>
    <dgm:cxn modelId="{7CDB6E43-85A8-4812-86C3-D60E8FDAD2DF}" srcId="{AAB73CA1-0FC8-48EE-A965-F2E4B273ACED}" destId="{FE53E2D7-5891-4247-B7D9-D39673CBC8BF}" srcOrd="1" destOrd="0" parTransId="{759BC51B-7EDE-4F37-87F3-5CA0517B7BA6}" sibTransId="{5CFFD635-D946-4B21-843E-30D8004DDAEF}"/>
    <dgm:cxn modelId="{2208130D-43AF-45AB-B86F-5FD81B9EE91A}" type="presOf" srcId="{AAB73CA1-0FC8-48EE-A965-F2E4B273ACED}" destId="{2A109F87-FFB0-4C6E-91B3-E48DEB68B965}" srcOrd="0" destOrd="0" presId="urn:microsoft.com/office/officeart/2005/8/layout/balance1"/>
    <dgm:cxn modelId="{ED91347B-11B5-4B4D-90A4-5A54CBEFC6C5}" srcId="{BA18B76F-5772-4061-BAD5-D8BB11EF91C8}" destId="{917D3468-2DAA-4B43-A710-51F4EA879446}" srcOrd="1" destOrd="0" parTransId="{C8A9A8B2-E299-4A49-8503-41D82D35BD5C}" sibTransId="{9D58A191-F022-433C-87C5-1984E07ECC43}"/>
    <dgm:cxn modelId="{33EC0E82-915E-47AD-BF70-774A5E806074}" type="presOf" srcId="{5D234BD2-FDC5-47C9-9CE9-D16591285453}" destId="{181E138B-9F12-4DB9-B5C8-2DE5631D933B}" srcOrd="0" destOrd="0" presId="urn:microsoft.com/office/officeart/2005/8/layout/balance1"/>
    <dgm:cxn modelId="{306E32AA-1D22-40E5-8562-F24981F6189D}" type="presOf" srcId="{F39368F2-F501-429E-9B10-CC8B6C76DA92}" destId="{2029E196-31B8-41BC-AA15-17432C3EF78F}" srcOrd="0" destOrd="0" presId="urn:microsoft.com/office/officeart/2005/8/layout/balance1"/>
    <dgm:cxn modelId="{60BC2C11-9876-4CF9-A37C-DA6653C1FADF}" srcId="{AAB73CA1-0FC8-48EE-A965-F2E4B273ACED}" destId="{166263BB-CB54-476D-8C56-42D3146C0A9C}" srcOrd="2" destOrd="0" parTransId="{F5643DA4-49D3-477A-A586-CCCFBD3FDF38}" sibTransId="{FD76E695-3EAC-440D-939F-7C6DFC447658}"/>
    <dgm:cxn modelId="{35483C41-272B-47BD-BAFA-85592443CA40}" type="presParOf" srcId="{4B464A07-C0CD-49D9-9FAA-EB2713034A86}" destId="{425B2865-72B0-41CC-BCA0-183D0DE177C8}" srcOrd="0" destOrd="0" presId="urn:microsoft.com/office/officeart/2005/8/layout/balance1"/>
    <dgm:cxn modelId="{3A7FA4A7-79D9-4AF3-AC59-476AFCF6C0B2}" type="presParOf" srcId="{4B464A07-C0CD-49D9-9FAA-EB2713034A86}" destId="{96F6CE24-F57C-46D1-8822-65D7377329E4}" srcOrd="1" destOrd="0" presId="urn:microsoft.com/office/officeart/2005/8/layout/balance1"/>
    <dgm:cxn modelId="{2808B948-A895-4393-BECB-1486D4B23C94}" type="presParOf" srcId="{96F6CE24-F57C-46D1-8822-65D7377329E4}" destId="{2A109F87-FFB0-4C6E-91B3-E48DEB68B965}" srcOrd="0" destOrd="0" presId="urn:microsoft.com/office/officeart/2005/8/layout/balance1"/>
    <dgm:cxn modelId="{28FAA78C-47EA-46CA-B68E-9A446D3B470D}" type="presParOf" srcId="{96F6CE24-F57C-46D1-8822-65D7377329E4}" destId="{428B6491-C77C-4C2F-B94B-0CC184F06CFB}" srcOrd="1" destOrd="0" presId="urn:microsoft.com/office/officeart/2005/8/layout/balance1"/>
    <dgm:cxn modelId="{6B940A5E-7775-43F3-A1E3-2CD106FBD569}" type="presParOf" srcId="{4B464A07-C0CD-49D9-9FAA-EB2713034A86}" destId="{2743A5AE-8DD5-437A-82B1-3F0120C6E3D7}" srcOrd="2" destOrd="0" presId="urn:microsoft.com/office/officeart/2005/8/layout/balance1"/>
    <dgm:cxn modelId="{17F20D43-17BE-4C38-ACFB-A322FFBCE729}" type="presParOf" srcId="{2743A5AE-8DD5-437A-82B1-3F0120C6E3D7}" destId="{AC136AF6-2311-47B6-B66A-0C9136237AA4}" srcOrd="0" destOrd="0" presId="urn:microsoft.com/office/officeart/2005/8/layout/balance1"/>
    <dgm:cxn modelId="{845F8810-92F7-4DC6-B05F-98007C846681}" type="presParOf" srcId="{2743A5AE-8DD5-437A-82B1-3F0120C6E3D7}" destId="{779691BB-FC9D-41EA-AA45-52F37F4DA5E1}" srcOrd="1" destOrd="0" presId="urn:microsoft.com/office/officeart/2005/8/layout/balance1"/>
    <dgm:cxn modelId="{D07177D1-9CA8-45BA-8AA5-7C669EB0FEBA}" type="presParOf" srcId="{2743A5AE-8DD5-437A-82B1-3F0120C6E3D7}" destId="{C0305202-7E30-4F66-9F86-FF292592F4B8}" srcOrd="2" destOrd="0" presId="urn:microsoft.com/office/officeart/2005/8/layout/balance1"/>
    <dgm:cxn modelId="{84390968-5E03-43ED-8BC2-31C05FCB5400}" type="presParOf" srcId="{2743A5AE-8DD5-437A-82B1-3F0120C6E3D7}" destId="{2029E196-31B8-41BC-AA15-17432C3EF78F}" srcOrd="3" destOrd="0" presId="urn:microsoft.com/office/officeart/2005/8/layout/balance1"/>
    <dgm:cxn modelId="{9A99F5D5-963D-49A9-B061-D758A64BC3F1}" type="presParOf" srcId="{2743A5AE-8DD5-437A-82B1-3F0120C6E3D7}" destId="{6879CA40-4497-485A-910D-9E17F322AA75}" srcOrd="4" destOrd="0" presId="urn:microsoft.com/office/officeart/2005/8/layout/balance1"/>
    <dgm:cxn modelId="{1D14DA10-8150-4E5F-9E58-067E29BFECB8}" type="presParOf" srcId="{2743A5AE-8DD5-437A-82B1-3F0120C6E3D7}" destId="{91830F10-0473-48EF-95FE-D736772EAA61}" srcOrd="5" destOrd="0" presId="urn:microsoft.com/office/officeart/2005/8/layout/balance1"/>
    <dgm:cxn modelId="{02829283-C96B-4E1A-8384-D71A671A59B3}" type="presParOf" srcId="{2743A5AE-8DD5-437A-82B1-3F0120C6E3D7}" destId="{181E138B-9F12-4DB9-B5C8-2DE5631D933B}" srcOrd="6" destOrd="0" presId="urn:microsoft.com/office/officeart/2005/8/layout/balance1"/>
    <dgm:cxn modelId="{D9D65177-3E1B-492F-A8CE-64F70A0C1D10}" type="presParOf" srcId="{2743A5AE-8DD5-437A-82B1-3F0120C6E3D7}" destId="{18F5B851-B6A9-4078-BC92-2D695E614602}" srcOrd="7"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096E6D-D2A8-4332-9A74-694CD594EB32}" type="doc">
      <dgm:prSet loTypeId="urn:microsoft.com/office/officeart/2005/8/layout/radial2" loCatId="relationship" qsTypeId="urn:microsoft.com/office/officeart/2005/8/quickstyle/3d1" qsCatId="3D" csTypeId="urn:microsoft.com/office/officeart/2005/8/colors/colorful5" csCatId="colorful" phldr="1"/>
      <dgm:spPr/>
      <dgm:t>
        <a:bodyPr/>
        <a:lstStyle/>
        <a:p>
          <a:endParaRPr lang="en-US"/>
        </a:p>
      </dgm:t>
    </dgm:pt>
    <dgm:pt modelId="{2AFF604F-9EE9-4CF2-BE51-E1822F6F13A6}">
      <dgm:prSet phldrT="[Text]"/>
      <dgm:spPr/>
      <dgm:t>
        <a:bodyPr/>
        <a:lstStyle/>
        <a:p>
          <a:r>
            <a:rPr lang="vi-VN" dirty="0" smtClean="0">
              <a:solidFill>
                <a:srgbClr val="FF0000"/>
              </a:solidFill>
            </a:rPr>
            <a:t>FS</a:t>
          </a:r>
          <a:endParaRPr lang="en-US" dirty="0">
            <a:solidFill>
              <a:srgbClr val="FF0000"/>
            </a:solidFill>
          </a:endParaRPr>
        </a:p>
      </dgm:t>
    </dgm:pt>
    <dgm:pt modelId="{D4AA233B-EFD0-48F4-87DA-2ED177EC4D4F}" type="parTrans" cxnId="{CE211BE2-3C10-48C1-BDD9-BD21EF22C95D}">
      <dgm:prSet/>
      <dgm:spPr/>
      <dgm:t>
        <a:bodyPr/>
        <a:lstStyle/>
        <a:p>
          <a:endParaRPr lang="en-US"/>
        </a:p>
      </dgm:t>
    </dgm:pt>
    <dgm:pt modelId="{55BEFA45-EE1E-4AC5-A8A0-36A49F7EE94B}" type="sibTrans" cxnId="{CE211BE2-3C10-48C1-BDD9-BD21EF22C95D}">
      <dgm:prSet/>
      <dgm:spPr/>
      <dgm:t>
        <a:bodyPr/>
        <a:lstStyle/>
        <a:p>
          <a:endParaRPr lang="en-US"/>
        </a:p>
      </dgm:t>
    </dgm:pt>
    <dgm:pt modelId="{1D74E7BC-EEC9-4BF6-9935-4688C3D5BB08}">
      <dgm:prSet phldrT="[Text]"/>
      <dgm:spPr/>
      <dgm:t>
        <a:bodyPr/>
        <a:lstStyle/>
        <a:p>
          <a:r>
            <a:rPr lang="vi-VN" dirty="0" smtClean="0">
              <a:solidFill>
                <a:srgbClr val="FF0000"/>
              </a:solidFill>
            </a:rPr>
            <a:t>SS</a:t>
          </a:r>
          <a:endParaRPr lang="en-US" dirty="0">
            <a:solidFill>
              <a:srgbClr val="FF0000"/>
            </a:solidFill>
          </a:endParaRPr>
        </a:p>
      </dgm:t>
    </dgm:pt>
    <dgm:pt modelId="{8C1E4DBC-76E4-4839-BFF1-F0DB4A7369C5}" type="parTrans" cxnId="{F915C48A-C2DC-4CF1-9E96-BE085B7F59C1}">
      <dgm:prSet/>
      <dgm:spPr/>
      <dgm:t>
        <a:bodyPr/>
        <a:lstStyle/>
        <a:p>
          <a:endParaRPr lang="en-US"/>
        </a:p>
      </dgm:t>
    </dgm:pt>
    <dgm:pt modelId="{E3DDA7FA-081A-40FF-AFDF-E071913C117E}" type="sibTrans" cxnId="{F915C48A-C2DC-4CF1-9E96-BE085B7F59C1}">
      <dgm:prSet/>
      <dgm:spPr/>
      <dgm:t>
        <a:bodyPr/>
        <a:lstStyle/>
        <a:p>
          <a:endParaRPr lang="en-US"/>
        </a:p>
      </dgm:t>
    </dgm:pt>
    <dgm:pt modelId="{EF1F408F-CB04-499A-818D-E421A426264B}">
      <dgm:prSet phldrT="[Text]"/>
      <dgm:spPr/>
      <dgm:t>
        <a:bodyPr/>
        <a:lstStyle/>
        <a:p>
          <a:r>
            <a:rPr lang="vi-VN" dirty="0" smtClean="0">
              <a:solidFill>
                <a:srgbClr val="FF0000"/>
              </a:solidFill>
            </a:rPr>
            <a:t>SF</a:t>
          </a:r>
          <a:endParaRPr lang="en-US" dirty="0">
            <a:solidFill>
              <a:srgbClr val="FF0000"/>
            </a:solidFill>
          </a:endParaRPr>
        </a:p>
      </dgm:t>
    </dgm:pt>
    <dgm:pt modelId="{76DFDDA3-6483-4F15-A31A-C5F9793FCB13}" type="parTrans" cxnId="{9005EE3B-AE79-4A9A-9EDE-405F54305D36}">
      <dgm:prSet/>
      <dgm:spPr/>
      <dgm:t>
        <a:bodyPr/>
        <a:lstStyle/>
        <a:p>
          <a:endParaRPr lang="en-US"/>
        </a:p>
      </dgm:t>
    </dgm:pt>
    <dgm:pt modelId="{5181C452-E2F4-489C-AAD3-6255CAA8DD08}" type="sibTrans" cxnId="{9005EE3B-AE79-4A9A-9EDE-405F54305D36}">
      <dgm:prSet/>
      <dgm:spPr/>
      <dgm:t>
        <a:bodyPr/>
        <a:lstStyle/>
        <a:p>
          <a:endParaRPr lang="en-US"/>
        </a:p>
      </dgm:t>
    </dgm:pt>
    <dgm:pt modelId="{CFC88AB0-3231-49E4-992B-8BC28B16BE55}">
      <dgm:prSet/>
      <dgm:spPr/>
      <dgm:t>
        <a:bodyPr/>
        <a:lstStyle/>
        <a:p>
          <a:r>
            <a:rPr lang="vi-VN" dirty="0" smtClean="0">
              <a:solidFill>
                <a:srgbClr val="FF0000"/>
              </a:solidFill>
            </a:rPr>
            <a:t>FF</a:t>
          </a:r>
          <a:endParaRPr lang="en-US" dirty="0">
            <a:solidFill>
              <a:srgbClr val="FF0000"/>
            </a:solidFill>
          </a:endParaRPr>
        </a:p>
      </dgm:t>
    </dgm:pt>
    <dgm:pt modelId="{9A027B11-C971-48A1-9F64-3F2199FCA019}" type="parTrans" cxnId="{C004269B-CC05-44BB-B8D5-CFF307A6489F}">
      <dgm:prSet/>
      <dgm:spPr/>
      <dgm:t>
        <a:bodyPr/>
        <a:lstStyle/>
        <a:p>
          <a:endParaRPr lang="en-US"/>
        </a:p>
      </dgm:t>
    </dgm:pt>
    <dgm:pt modelId="{4E5798F7-5D61-4839-8E70-AA75AC7F3A3C}" type="sibTrans" cxnId="{C004269B-CC05-44BB-B8D5-CFF307A6489F}">
      <dgm:prSet/>
      <dgm:spPr/>
      <dgm:t>
        <a:bodyPr/>
        <a:lstStyle/>
        <a:p>
          <a:endParaRPr lang="en-US"/>
        </a:p>
      </dgm:t>
    </dgm:pt>
    <dgm:pt modelId="{F7527FC8-B577-42E5-9A1F-AFA971B168BC}">
      <dgm:prSet/>
      <dgm:spPr/>
      <dgm:t>
        <a:bodyPr/>
        <a:lstStyle/>
        <a:p>
          <a:r>
            <a:rPr lang="vi-VN" dirty="0" smtClean="0">
              <a:solidFill>
                <a:srgbClr val="FF0000"/>
              </a:solidFill>
            </a:rPr>
            <a:t>F</a:t>
          </a:r>
          <a:r>
            <a:rPr lang="vi-VN" dirty="0" smtClean="0"/>
            <a:t>inish to </a:t>
          </a:r>
          <a:r>
            <a:rPr lang="vi-VN" dirty="0" smtClean="0">
              <a:solidFill>
                <a:srgbClr val="FF0000"/>
              </a:solidFill>
            </a:rPr>
            <a:t>S</a:t>
          </a:r>
          <a:r>
            <a:rPr lang="vi-VN" dirty="0" smtClean="0"/>
            <a:t>tart</a:t>
          </a:r>
          <a:endParaRPr lang="en-US" dirty="0"/>
        </a:p>
      </dgm:t>
    </dgm:pt>
    <dgm:pt modelId="{60F74900-E576-4303-8C95-68D2846C8B51}" type="parTrans" cxnId="{72172D75-A8A2-4F02-8700-C3D9D59DBF65}">
      <dgm:prSet/>
      <dgm:spPr/>
      <dgm:t>
        <a:bodyPr/>
        <a:lstStyle/>
        <a:p>
          <a:endParaRPr lang="en-US"/>
        </a:p>
      </dgm:t>
    </dgm:pt>
    <dgm:pt modelId="{43DE31B6-3058-499C-A555-045E9FA9235E}" type="sibTrans" cxnId="{72172D75-A8A2-4F02-8700-C3D9D59DBF65}">
      <dgm:prSet/>
      <dgm:spPr/>
      <dgm:t>
        <a:bodyPr/>
        <a:lstStyle/>
        <a:p>
          <a:endParaRPr lang="en-US"/>
        </a:p>
      </dgm:t>
    </dgm:pt>
    <dgm:pt modelId="{7C852D2A-C3E8-4C3E-AA38-DBE9026563BA}">
      <dgm:prSet/>
      <dgm:spPr/>
      <dgm:t>
        <a:bodyPr/>
        <a:lstStyle/>
        <a:p>
          <a:r>
            <a:rPr lang="vi-VN" dirty="0" smtClean="0">
              <a:solidFill>
                <a:srgbClr val="FF0000"/>
              </a:solidFill>
            </a:rPr>
            <a:t>S</a:t>
          </a:r>
          <a:r>
            <a:rPr lang="vi-VN" dirty="0" smtClean="0"/>
            <a:t>tart to </a:t>
          </a:r>
          <a:r>
            <a:rPr lang="vi-VN" dirty="0" smtClean="0">
              <a:solidFill>
                <a:srgbClr val="FF0000"/>
              </a:solidFill>
            </a:rPr>
            <a:t>S</a:t>
          </a:r>
          <a:r>
            <a:rPr lang="vi-VN" dirty="0" smtClean="0"/>
            <a:t>tart</a:t>
          </a:r>
          <a:endParaRPr lang="en-US" dirty="0"/>
        </a:p>
      </dgm:t>
    </dgm:pt>
    <dgm:pt modelId="{F8A5829A-53E6-42B6-BC79-84FB29352D1C}" type="parTrans" cxnId="{D3310E2D-DB4B-48BA-A726-A3003C070469}">
      <dgm:prSet/>
      <dgm:spPr/>
      <dgm:t>
        <a:bodyPr/>
        <a:lstStyle/>
        <a:p>
          <a:endParaRPr lang="en-US"/>
        </a:p>
      </dgm:t>
    </dgm:pt>
    <dgm:pt modelId="{5ECAA948-3620-48DC-AC0F-FA9CDCF98274}" type="sibTrans" cxnId="{D3310E2D-DB4B-48BA-A726-A3003C070469}">
      <dgm:prSet/>
      <dgm:spPr/>
      <dgm:t>
        <a:bodyPr/>
        <a:lstStyle/>
        <a:p>
          <a:endParaRPr lang="en-US"/>
        </a:p>
      </dgm:t>
    </dgm:pt>
    <dgm:pt modelId="{EA196A53-68A3-4C8F-BC20-F6B595155ECD}">
      <dgm:prSet/>
      <dgm:spPr/>
      <dgm:t>
        <a:bodyPr/>
        <a:lstStyle/>
        <a:p>
          <a:r>
            <a:rPr lang="vi-VN" dirty="0" smtClean="0">
              <a:solidFill>
                <a:srgbClr val="FF0000"/>
              </a:solidFill>
            </a:rPr>
            <a:t>F</a:t>
          </a:r>
          <a:r>
            <a:rPr lang="vi-VN" dirty="0" smtClean="0"/>
            <a:t>inish to </a:t>
          </a:r>
          <a:r>
            <a:rPr lang="vi-VN" dirty="0" smtClean="0">
              <a:solidFill>
                <a:srgbClr val="FF0000"/>
              </a:solidFill>
            </a:rPr>
            <a:t>F</a:t>
          </a:r>
          <a:r>
            <a:rPr lang="vi-VN" dirty="0" smtClean="0"/>
            <a:t>inish</a:t>
          </a:r>
          <a:endParaRPr lang="en-US" dirty="0"/>
        </a:p>
      </dgm:t>
    </dgm:pt>
    <dgm:pt modelId="{3BB83A93-2CC2-4C6C-A8B9-8CD2838B9359}" type="parTrans" cxnId="{E2265572-CEB1-447A-9682-4DCCB2DE5204}">
      <dgm:prSet/>
      <dgm:spPr/>
      <dgm:t>
        <a:bodyPr/>
        <a:lstStyle/>
        <a:p>
          <a:endParaRPr lang="en-US"/>
        </a:p>
      </dgm:t>
    </dgm:pt>
    <dgm:pt modelId="{613736A4-CE6C-47B5-A4F1-4CAE1304663B}" type="sibTrans" cxnId="{E2265572-CEB1-447A-9682-4DCCB2DE5204}">
      <dgm:prSet/>
      <dgm:spPr/>
      <dgm:t>
        <a:bodyPr/>
        <a:lstStyle/>
        <a:p>
          <a:endParaRPr lang="en-US"/>
        </a:p>
      </dgm:t>
    </dgm:pt>
    <dgm:pt modelId="{E837B7F9-3FC9-4FEE-AAA1-F7D982CD7795}">
      <dgm:prSet/>
      <dgm:spPr/>
      <dgm:t>
        <a:bodyPr/>
        <a:lstStyle/>
        <a:p>
          <a:r>
            <a:rPr lang="vi-VN" dirty="0" smtClean="0">
              <a:solidFill>
                <a:srgbClr val="FF0000"/>
              </a:solidFill>
            </a:rPr>
            <a:t>S</a:t>
          </a:r>
          <a:r>
            <a:rPr lang="vi-VN" dirty="0" smtClean="0"/>
            <a:t>tart to </a:t>
          </a:r>
          <a:r>
            <a:rPr lang="vi-VN" dirty="0" smtClean="0">
              <a:solidFill>
                <a:srgbClr val="FF0000"/>
              </a:solidFill>
            </a:rPr>
            <a:t>F</a:t>
          </a:r>
          <a:r>
            <a:rPr lang="vi-VN" dirty="0" smtClean="0"/>
            <a:t>inish</a:t>
          </a:r>
          <a:endParaRPr lang="en-US" dirty="0"/>
        </a:p>
      </dgm:t>
    </dgm:pt>
    <dgm:pt modelId="{69CB4B28-95C5-4169-BF61-F4C177F09A38}" type="parTrans" cxnId="{8018D223-0062-429B-8B7E-2A1861655AD0}">
      <dgm:prSet/>
      <dgm:spPr/>
      <dgm:t>
        <a:bodyPr/>
        <a:lstStyle/>
        <a:p>
          <a:endParaRPr lang="en-US"/>
        </a:p>
      </dgm:t>
    </dgm:pt>
    <dgm:pt modelId="{47777CC2-BD17-4E1D-B878-162D4BE4CD05}" type="sibTrans" cxnId="{8018D223-0062-429B-8B7E-2A1861655AD0}">
      <dgm:prSet/>
      <dgm:spPr/>
      <dgm:t>
        <a:bodyPr/>
        <a:lstStyle/>
        <a:p>
          <a:endParaRPr lang="en-US"/>
        </a:p>
      </dgm:t>
    </dgm:pt>
    <dgm:pt modelId="{85B542E7-EFB3-4A0C-AFDE-719200F28931}" type="pres">
      <dgm:prSet presAssocID="{51096E6D-D2A8-4332-9A74-694CD594EB32}" presName="composite" presStyleCnt="0">
        <dgm:presLayoutVars>
          <dgm:chMax val="5"/>
          <dgm:dir/>
          <dgm:animLvl val="ctr"/>
          <dgm:resizeHandles val="exact"/>
        </dgm:presLayoutVars>
      </dgm:prSet>
      <dgm:spPr/>
      <dgm:t>
        <a:bodyPr/>
        <a:lstStyle/>
        <a:p>
          <a:endParaRPr lang="en-US"/>
        </a:p>
      </dgm:t>
    </dgm:pt>
    <dgm:pt modelId="{6B67461E-ECB0-4D9F-ACB7-C8C37731DB11}" type="pres">
      <dgm:prSet presAssocID="{51096E6D-D2A8-4332-9A74-694CD594EB32}" presName="cycle" presStyleCnt="0"/>
      <dgm:spPr/>
    </dgm:pt>
    <dgm:pt modelId="{0BC32A33-8FED-4877-85B4-1E357BB92DFB}" type="pres">
      <dgm:prSet presAssocID="{51096E6D-D2A8-4332-9A74-694CD594EB32}" presName="centerShape" presStyleCnt="0"/>
      <dgm:spPr/>
    </dgm:pt>
    <dgm:pt modelId="{680EC53D-EC47-48A5-8F31-2CF4A6EB323D}" type="pres">
      <dgm:prSet presAssocID="{51096E6D-D2A8-4332-9A74-694CD594EB32}" presName="connSite" presStyleLbl="node1" presStyleIdx="0" presStyleCnt="5"/>
      <dgm:spPr/>
    </dgm:pt>
    <dgm:pt modelId="{196F9C56-AF74-4836-B9D4-F9C6F5952DD1}" type="pres">
      <dgm:prSet presAssocID="{51096E6D-D2A8-4332-9A74-694CD594EB32}" presName="visible" presStyleLbl="node1" presStyleIdx="0" presStyleCnt="5"/>
      <dgm:spPr>
        <a:blipFill rotWithShape="0">
          <a:blip xmlns:r="http://schemas.openxmlformats.org/officeDocument/2006/relationships" r:embed="rId1"/>
          <a:stretch>
            <a:fillRect/>
          </a:stretch>
        </a:blipFill>
      </dgm:spPr>
    </dgm:pt>
    <dgm:pt modelId="{E3B855A6-7499-49C7-9A9C-C77C517CB42D}" type="pres">
      <dgm:prSet presAssocID="{D4AA233B-EFD0-48F4-87DA-2ED177EC4D4F}" presName="Name25" presStyleLbl="parChTrans1D1" presStyleIdx="0" presStyleCnt="4"/>
      <dgm:spPr/>
      <dgm:t>
        <a:bodyPr/>
        <a:lstStyle/>
        <a:p>
          <a:endParaRPr lang="en-US"/>
        </a:p>
      </dgm:t>
    </dgm:pt>
    <dgm:pt modelId="{50D8F31F-BB94-4704-A2EE-C99A02BEDB4A}" type="pres">
      <dgm:prSet presAssocID="{2AFF604F-9EE9-4CF2-BE51-E1822F6F13A6}" presName="node" presStyleCnt="0"/>
      <dgm:spPr/>
    </dgm:pt>
    <dgm:pt modelId="{2531B996-7020-4122-9D84-C4DC3C2D0628}" type="pres">
      <dgm:prSet presAssocID="{2AFF604F-9EE9-4CF2-BE51-E1822F6F13A6}" presName="parentNode" presStyleLbl="node1" presStyleIdx="1" presStyleCnt="5">
        <dgm:presLayoutVars>
          <dgm:chMax val="1"/>
          <dgm:bulletEnabled val="1"/>
        </dgm:presLayoutVars>
      </dgm:prSet>
      <dgm:spPr/>
      <dgm:t>
        <a:bodyPr/>
        <a:lstStyle/>
        <a:p>
          <a:endParaRPr lang="en-US"/>
        </a:p>
      </dgm:t>
    </dgm:pt>
    <dgm:pt modelId="{5342EABE-AA5F-4855-B3EA-24310B79B4FC}" type="pres">
      <dgm:prSet presAssocID="{2AFF604F-9EE9-4CF2-BE51-E1822F6F13A6}" presName="childNode" presStyleLbl="revTx" presStyleIdx="0" presStyleCnt="4">
        <dgm:presLayoutVars>
          <dgm:bulletEnabled val="1"/>
        </dgm:presLayoutVars>
      </dgm:prSet>
      <dgm:spPr/>
      <dgm:t>
        <a:bodyPr/>
        <a:lstStyle/>
        <a:p>
          <a:endParaRPr lang="en-US"/>
        </a:p>
      </dgm:t>
    </dgm:pt>
    <dgm:pt modelId="{E27383AC-B28E-486C-9F7F-C1508003EC1E}" type="pres">
      <dgm:prSet presAssocID="{8C1E4DBC-76E4-4839-BFF1-F0DB4A7369C5}" presName="Name25" presStyleLbl="parChTrans1D1" presStyleIdx="1" presStyleCnt="4"/>
      <dgm:spPr/>
      <dgm:t>
        <a:bodyPr/>
        <a:lstStyle/>
        <a:p>
          <a:endParaRPr lang="en-US"/>
        </a:p>
      </dgm:t>
    </dgm:pt>
    <dgm:pt modelId="{295AFBD3-4627-41A7-997C-B09A06EFFBF3}" type="pres">
      <dgm:prSet presAssocID="{1D74E7BC-EEC9-4BF6-9935-4688C3D5BB08}" presName="node" presStyleCnt="0"/>
      <dgm:spPr/>
    </dgm:pt>
    <dgm:pt modelId="{8BC1CA07-24F3-4540-8FFF-98203EEF7D71}" type="pres">
      <dgm:prSet presAssocID="{1D74E7BC-EEC9-4BF6-9935-4688C3D5BB08}" presName="parentNode" presStyleLbl="node1" presStyleIdx="2" presStyleCnt="5">
        <dgm:presLayoutVars>
          <dgm:chMax val="1"/>
          <dgm:bulletEnabled val="1"/>
        </dgm:presLayoutVars>
      </dgm:prSet>
      <dgm:spPr/>
      <dgm:t>
        <a:bodyPr/>
        <a:lstStyle/>
        <a:p>
          <a:endParaRPr lang="en-US"/>
        </a:p>
      </dgm:t>
    </dgm:pt>
    <dgm:pt modelId="{1E94B5CA-1922-4E27-B720-4CF068973974}" type="pres">
      <dgm:prSet presAssocID="{1D74E7BC-EEC9-4BF6-9935-4688C3D5BB08}" presName="childNode" presStyleLbl="revTx" presStyleIdx="1" presStyleCnt="4">
        <dgm:presLayoutVars>
          <dgm:bulletEnabled val="1"/>
        </dgm:presLayoutVars>
      </dgm:prSet>
      <dgm:spPr/>
      <dgm:t>
        <a:bodyPr/>
        <a:lstStyle/>
        <a:p>
          <a:endParaRPr lang="en-US"/>
        </a:p>
      </dgm:t>
    </dgm:pt>
    <dgm:pt modelId="{0637705C-1BA6-4365-BFA4-1F7EEFEDFDC2}" type="pres">
      <dgm:prSet presAssocID="{9A027B11-C971-48A1-9F64-3F2199FCA019}" presName="Name25" presStyleLbl="parChTrans1D1" presStyleIdx="2" presStyleCnt="4"/>
      <dgm:spPr/>
      <dgm:t>
        <a:bodyPr/>
        <a:lstStyle/>
        <a:p>
          <a:endParaRPr lang="en-US"/>
        </a:p>
      </dgm:t>
    </dgm:pt>
    <dgm:pt modelId="{6E8D4F9C-5BD2-4431-B3DF-A13160B086A4}" type="pres">
      <dgm:prSet presAssocID="{CFC88AB0-3231-49E4-992B-8BC28B16BE55}" presName="node" presStyleCnt="0"/>
      <dgm:spPr/>
    </dgm:pt>
    <dgm:pt modelId="{08989AC6-A994-4D84-8819-7BEFEE5207FC}" type="pres">
      <dgm:prSet presAssocID="{CFC88AB0-3231-49E4-992B-8BC28B16BE55}" presName="parentNode" presStyleLbl="node1" presStyleIdx="3" presStyleCnt="5">
        <dgm:presLayoutVars>
          <dgm:chMax val="1"/>
          <dgm:bulletEnabled val="1"/>
        </dgm:presLayoutVars>
      </dgm:prSet>
      <dgm:spPr/>
      <dgm:t>
        <a:bodyPr/>
        <a:lstStyle/>
        <a:p>
          <a:endParaRPr lang="en-US"/>
        </a:p>
      </dgm:t>
    </dgm:pt>
    <dgm:pt modelId="{E735D62A-D926-4EC5-ABD2-D04C106653E6}" type="pres">
      <dgm:prSet presAssocID="{CFC88AB0-3231-49E4-992B-8BC28B16BE55}" presName="childNode" presStyleLbl="revTx" presStyleIdx="2" presStyleCnt="4">
        <dgm:presLayoutVars>
          <dgm:bulletEnabled val="1"/>
        </dgm:presLayoutVars>
      </dgm:prSet>
      <dgm:spPr/>
      <dgm:t>
        <a:bodyPr/>
        <a:lstStyle/>
        <a:p>
          <a:endParaRPr lang="en-US"/>
        </a:p>
      </dgm:t>
    </dgm:pt>
    <dgm:pt modelId="{14DB2D92-B376-4625-AEAD-E342FF1BDC5E}" type="pres">
      <dgm:prSet presAssocID="{76DFDDA3-6483-4F15-A31A-C5F9793FCB13}" presName="Name25" presStyleLbl="parChTrans1D1" presStyleIdx="3" presStyleCnt="4"/>
      <dgm:spPr/>
      <dgm:t>
        <a:bodyPr/>
        <a:lstStyle/>
        <a:p>
          <a:endParaRPr lang="en-US"/>
        </a:p>
      </dgm:t>
    </dgm:pt>
    <dgm:pt modelId="{07F452C1-CD82-4430-B88D-41720B1E2ED8}" type="pres">
      <dgm:prSet presAssocID="{EF1F408F-CB04-499A-818D-E421A426264B}" presName="node" presStyleCnt="0"/>
      <dgm:spPr/>
    </dgm:pt>
    <dgm:pt modelId="{3C2A92B5-60BA-43EE-A0FB-6F4620082B2E}" type="pres">
      <dgm:prSet presAssocID="{EF1F408F-CB04-499A-818D-E421A426264B}" presName="parentNode" presStyleLbl="node1" presStyleIdx="4" presStyleCnt="5">
        <dgm:presLayoutVars>
          <dgm:chMax val="1"/>
          <dgm:bulletEnabled val="1"/>
        </dgm:presLayoutVars>
      </dgm:prSet>
      <dgm:spPr/>
      <dgm:t>
        <a:bodyPr/>
        <a:lstStyle/>
        <a:p>
          <a:endParaRPr lang="en-US"/>
        </a:p>
      </dgm:t>
    </dgm:pt>
    <dgm:pt modelId="{663543F4-4DCE-4BA0-AFE3-45D9D13AAEC1}" type="pres">
      <dgm:prSet presAssocID="{EF1F408F-CB04-499A-818D-E421A426264B}" presName="childNode" presStyleLbl="revTx" presStyleIdx="3" presStyleCnt="4">
        <dgm:presLayoutVars>
          <dgm:bulletEnabled val="1"/>
        </dgm:presLayoutVars>
      </dgm:prSet>
      <dgm:spPr/>
      <dgm:t>
        <a:bodyPr/>
        <a:lstStyle/>
        <a:p>
          <a:endParaRPr lang="en-US"/>
        </a:p>
      </dgm:t>
    </dgm:pt>
  </dgm:ptLst>
  <dgm:cxnLst>
    <dgm:cxn modelId="{3BC65210-AEC6-4E9B-8AF5-05B1B160DBA6}" type="presOf" srcId="{CFC88AB0-3231-49E4-992B-8BC28B16BE55}" destId="{08989AC6-A994-4D84-8819-7BEFEE5207FC}" srcOrd="0" destOrd="0" presId="urn:microsoft.com/office/officeart/2005/8/layout/radial2"/>
    <dgm:cxn modelId="{1F268393-C0DF-46A7-B7F0-E10C4B8F9662}" type="presOf" srcId="{76DFDDA3-6483-4F15-A31A-C5F9793FCB13}" destId="{14DB2D92-B376-4625-AEAD-E342FF1BDC5E}" srcOrd="0" destOrd="0" presId="urn:microsoft.com/office/officeart/2005/8/layout/radial2"/>
    <dgm:cxn modelId="{113BA10D-36C7-4C14-A408-9FB7E4EA4BB7}" type="presOf" srcId="{1D74E7BC-EEC9-4BF6-9935-4688C3D5BB08}" destId="{8BC1CA07-24F3-4540-8FFF-98203EEF7D71}" srcOrd="0" destOrd="0" presId="urn:microsoft.com/office/officeart/2005/8/layout/radial2"/>
    <dgm:cxn modelId="{E2265572-CEB1-447A-9682-4DCCB2DE5204}" srcId="{CFC88AB0-3231-49E4-992B-8BC28B16BE55}" destId="{EA196A53-68A3-4C8F-BC20-F6B595155ECD}" srcOrd="0" destOrd="0" parTransId="{3BB83A93-2CC2-4C6C-A8B9-8CD2838B9359}" sibTransId="{613736A4-CE6C-47B5-A4F1-4CAE1304663B}"/>
    <dgm:cxn modelId="{0C054FC9-4238-4279-9288-BFEDE46240F2}" type="presOf" srcId="{D4AA233B-EFD0-48F4-87DA-2ED177EC4D4F}" destId="{E3B855A6-7499-49C7-9A9C-C77C517CB42D}" srcOrd="0" destOrd="0" presId="urn:microsoft.com/office/officeart/2005/8/layout/radial2"/>
    <dgm:cxn modelId="{0C04FB52-3336-428A-9794-06B59CBC4E68}" type="presOf" srcId="{EF1F408F-CB04-499A-818D-E421A426264B}" destId="{3C2A92B5-60BA-43EE-A0FB-6F4620082B2E}" srcOrd="0" destOrd="0" presId="urn:microsoft.com/office/officeart/2005/8/layout/radial2"/>
    <dgm:cxn modelId="{BE984E0A-32B7-42D2-87E1-D4A58E47F2D8}" type="presOf" srcId="{51096E6D-D2A8-4332-9A74-694CD594EB32}" destId="{85B542E7-EFB3-4A0C-AFDE-719200F28931}" srcOrd="0" destOrd="0" presId="urn:microsoft.com/office/officeart/2005/8/layout/radial2"/>
    <dgm:cxn modelId="{8018D223-0062-429B-8B7E-2A1861655AD0}" srcId="{EF1F408F-CB04-499A-818D-E421A426264B}" destId="{E837B7F9-3FC9-4FEE-AAA1-F7D982CD7795}" srcOrd="0" destOrd="0" parTransId="{69CB4B28-95C5-4169-BF61-F4C177F09A38}" sibTransId="{47777CC2-BD17-4E1D-B878-162D4BE4CD05}"/>
    <dgm:cxn modelId="{BC598B1C-73FF-4FCC-A32E-DC6623AE8DB2}" type="presOf" srcId="{F7527FC8-B577-42E5-9A1F-AFA971B168BC}" destId="{5342EABE-AA5F-4855-B3EA-24310B79B4FC}" srcOrd="0" destOrd="0" presId="urn:microsoft.com/office/officeart/2005/8/layout/radial2"/>
    <dgm:cxn modelId="{C004269B-CC05-44BB-B8D5-CFF307A6489F}" srcId="{51096E6D-D2A8-4332-9A74-694CD594EB32}" destId="{CFC88AB0-3231-49E4-992B-8BC28B16BE55}" srcOrd="2" destOrd="0" parTransId="{9A027B11-C971-48A1-9F64-3F2199FCA019}" sibTransId="{4E5798F7-5D61-4839-8E70-AA75AC7F3A3C}"/>
    <dgm:cxn modelId="{72172D75-A8A2-4F02-8700-C3D9D59DBF65}" srcId="{2AFF604F-9EE9-4CF2-BE51-E1822F6F13A6}" destId="{F7527FC8-B577-42E5-9A1F-AFA971B168BC}" srcOrd="0" destOrd="0" parTransId="{60F74900-E576-4303-8C95-68D2846C8B51}" sibTransId="{43DE31B6-3058-499C-A555-045E9FA9235E}"/>
    <dgm:cxn modelId="{D3310E2D-DB4B-48BA-A726-A3003C070469}" srcId="{1D74E7BC-EEC9-4BF6-9935-4688C3D5BB08}" destId="{7C852D2A-C3E8-4C3E-AA38-DBE9026563BA}" srcOrd="0" destOrd="0" parTransId="{F8A5829A-53E6-42B6-BC79-84FB29352D1C}" sibTransId="{5ECAA948-3620-48DC-AC0F-FA9CDCF98274}"/>
    <dgm:cxn modelId="{F915C48A-C2DC-4CF1-9E96-BE085B7F59C1}" srcId="{51096E6D-D2A8-4332-9A74-694CD594EB32}" destId="{1D74E7BC-EEC9-4BF6-9935-4688C3D5BB08}" srcOrd="1" destOrd="0" parTransId="{8C1E4DBC-76E4-4839-BFF1-F0DB4A7369C5}" sibTransId="{E3DDA7FA-081A-40FF-AFDF-E071913C117E}"/>
    <dgm:cxn modelId="{CE211BE2-3C10-48C1-BDD9-BD21EF22C95D}" srcId="{51096E6D-D2A8-4332-9A74-694CD594EB32}" destId="{2AFF604F-9EE9-4CF2-BE51-E1822F6F13A6}" srcOrd="0" destOrd="0" parTransId="{D4AA233B-EFD0-48F4-87DA-2ED177EC4D4F}" sibTransId="{55BEFA45-EE1E-4AC5-A8A0-36A49F7EE94B}"/>
    <dgm:cxn modelId="{79B317CA-8296-42CA-8769-E77D3C934865}" type="presOf" srcId="{9A027B11-C971-48A1-9F64-3F2199FCA019}" destId="{0637705C-1BA6-4365-BFA4-1F7EEFEDFDC2}" srcOrd="0" destOrd="0" presId="urn:microsoft.com/office/officeart/2005/8/layout/radial2"/>
    <dgm:cxn modelId="{EF372CB3-D09B-42DD-8A1C-795743867716}" type="presOf" srcId="{7C852D2A-C3E8-4C3E-AA38-DBE9026563BA}" destId="{1E94B5CA-1922-4E27-B720-4CF068973974}" srcOrd="0" destOrd="0" presId="urn:microsoft.com/office/officeart/2005/8/layout/radial2"/>
    <dgm:cxn modelId="{DE68D7BE-D8D2-475A-A428-D680C106E4C8}" type="presOf" srcId="{8C1E4DBC-76E4-4839-BFF1-F0DB4A7369C5}" destId="{E27383AC-B28E-486C-9F7F-C1508003EC1E}" srcOrd="0" destOrd="0" presId="urn:microsoft.com/office/officeart/2005/8/layout/radial2"/>
    <dgm:cxn modelId="{B9CB35D0-7EAC-413A-889B-0CAED9368063}" type="presOf" srcId="{E837B7F9-3FC9-4FEE-AAA1-F7D982CD7795}" destId="{663543F4-4DCE-4BA0-AFE3-45D9D13AAEC1}" srcOrd="0" destOrd="0" presId="urn:microsoft.com/office/officeart/2005/8/layout/radial2"/>
    <dgm:cxn modelId="{D0E31DCE-5A98-4566-B216-1578F41C130C}" type="presOf" srcId="{EA196A53-68A3-4C8F-BC20-F6B595155ECD}" destId="{E735D62A-D926-4EC5-ABD2-D04C106653E6}" srcOrd="0" destOrd="0" presId="urn:microsoft.com/office/officeart/2005/8/layout/radial2"/>
    <dgm:cxn modelId="{DB4992F3-7A00-47B9-BA23-73C60E42295D}" type="presOf" srcId="{2AFF604F-9EE9-4CF2-BE51-E1822F6F13A6}" destId="{2531B996-7020-4122-9D84-C4DC3C2D0628}" srcOrd="0" destOrd="0" presId="urn:microsoft.com/office/officeart/2005/8/layout/radial2"/>
    <dgm:cxn modelId="{9005EE3B-AE79-4A9A-9EDE-405F54305D36}" srcId="{51096E6D-D2A8-4332-9A74-694CD594EB32}" destId="{EF1F408F-CB04-499A-818D-E421A426264B}" srcOrd="3" destOrd="0" parTransId="{76DFDDA3-6483-4F15-A31A-C5F9793FCB13}" sibTransId="{5181C452-E2F4-489C-AAD3-6255CAA8DD08}"/>
    <dgm:cxn modelId="{9D7E6F51-45A0-478B-97CB-7DE47C0C92F8}" type="presParOf" srcId="{85B542E7-EFB3-4A0C-AFDE-719200F28931}" destId="{6B67461E-ECB0-4D9F-ACB7-C8C37731DB11}" srcOrd="0" destOrd="0" presId="urn:microsoft.com/office/officeart/2005/8/layout/radial2"/>
    <dgm:cxn modelId="{FA32702D-E27C-4AA2-8839-8CEFE4B3E9F7}" type="presParOf" srcId="{6B67461E-ECB0-4D9F-ACB7-C8C37731DB11}" destId="{0BC32A33-8FED-4877-85B4-1E357BB92DFB}" srcOrd="0" destOrd="0" presId="urn:microsoft.com/office/officeart/2005/8/layout/radial2"/>
    <dgm:cxn modelId="{731461F7-B899-4398-B16C-7A0D0951C62B}" type="presParOf" srcId="{0BC32A33-8FED-4877-85B4-1E357BB92DFB}" destId="{680EC53D-EC47-48A5-8F31-2CF4A6EB323D}" srcOrd="0" destOrd="0" presId="urn:microsoft.com/office/officeart/2005/8/layout/radial2"/>
    <dgm:cxn modelId="{95DBC064-0F85-4A5E-BE26-4BD924FC711C}" type="presParOf" srcId="{0BC32A33-8FED-4877-85B4-1E357BB92DFB}" destId="{196F9C56-AF74-4836-B9D4-F9C6F5952DD1}" srcOrd="1" destOrd="0" presId="urn:microsoft.com/office/officeart/2005/8/layout/radial2"/>
    <dgm:cxn modelId="{FA28BA42-03B3-4524-9C31-7EAB306CCBF5}" type="presParOf" srcId="{6B67461E-ECB0-4D9F-ACB7-C8C37731DB11}" destId="{E3B855A6-7499-49C7-9A9C-C77C517CB42D}" srcOrd="1" destOrd="0" presId="urn:microsoft.com/office/officeart/2005/8/layout/radial2"/>
    <dgm:cxn modelId="{771E3742-8C9E-4C0A-B504-EFE993A431A7}" type="presParOf" srcId="{6B67461E-ECB0-4D9F-ACB7-C8C37731DB11}" destId="{50D8F31F-BB94-4704-A2EE-C99A02BEDB4A}" srcOrd="2" destOrd="0" presId="urn:microsoft.com/office/officeart/2005/8/layout/radial2"/>
    <dgm:cxn modelId="{8E20B49D-8C63-4AB5-8124-D0B09D1823EC}" type="presParOf" srcId="{50D8F31F-BB94-4704-A2EE-C99A02BEDB4A}" destId="{2531B996-7020-4122-9D84-C4DC3C2D0628}" srcOrd="0" destOrd="0" presId="urn:microsoft.com/office/officeart/2005/8/layout/radial2"/>
    <dgm:cxn modelId="{2D587E5B-9416-4618-BEBB-38DFDBAA6BCC}" type="presParOf" srcId="{50D8F31F-BB94-4704-A2EE-C99A02BEDB4A}" destId="{5342EABE-AA5F-4855-B3EA-24310B79B4FC}" srcOrd="1" destOrd="0" presId="urn:microsoft.com/office/officeart/2005/8/layout/radial2"/>
    <dgm:cxn modelId="{E0864EF9-C3C1-4808-A56E-527F5737C1B1}" type="presParOf" srcId="{6B67461E-ECB0-4D9F-ACB7-C8C37731DB11}" destId="{E27383AC-B28E-486C-9F7F-C1508003EC1E}" srcOrd="3" destOrd="0" presId="urn:microsoft.com/office/officeart/2005/8/layout/radial2"/>
    <dgm:cxn modelId="{AB43ED85-F245-453D-9568-5DE0011A9C7E}" type="presParOf" srcId="{6B67461E-ECB0-4D9F-ACB7-C8C37731DB11}" destId="{295AFBD3-4627-41A7-997C-B09A06EFFBF3}" srcOrd="4" destOrd="0" presId="urn:microsoft.com/office/officeart/2005/8/layout/radial2"/>
    <dgm:cxn modelId="{5AB6B348-3BD0-4B15-B6FE-8EA46ACA8773}" type="presParOf" srcId="{295AFBD3-4627-41A7-997C-B09A06EFFBF3}" destId="{8BC1CA07-24F3-4540-8FFF-98203EEF7D71}" srcOrd="0" destOrd="0" presId="urn:microsoft.com/office/officeart/2005/8/layout/radial2"/>
    <dgm:cxn modelId="{29AB2782-52A8-4494-8584-A95C7D0755C9}" type="presParOf" srcId="{295AFBD3-4627-41A7-997C-B09A06EFFBF3}" destId="{1E94B5CA-1922-4E27-B720-4CF068973974}" srcOrd="1" destOrd="0" presId="urn:microsoft.com/office/officeart/2005/8/layout/radial2"/>
    <dgm:cxn modelId="{F08C95DF-795B-4839-BDF4-993C814B9294}" type="presParOf" srcId="{6B67461E-ECB0-4D9F-ACB7-C8C37731DB11}" destId="{0637705C-1BA6-4365-BFA4-1F7EEFEDFDC2}" srcOrd="5" destOrd="0" presId="urn:microsoft.com/office/officeart/2005/8/layout/radial2"/>
    <dgm:cxn modelId="{2AF7FABC-A826-4BE5-B736-9966BD2C8623}" type="presParOf" srcId="{6B67461E-ECB0-4D9F-ACB7-C8C37731DB11}" destId="{6E8D4F9C-5BD2-4431-B3DF-A13160B086A4}" srcOrd="6" destOrd="0" presId="urn:microsoft.com/office/officeart/2005/8/layout/radial2"/>
    <dgm:cxn modelId="{04434DAA-453F-4FFE-BAEB-7D1C1D730CBD}" type="presParOf" srcId="{6E8D4F9C-5BD2-4431-B3DF-A13160B086A4}" destId="{08989AC6-A994-4D84-8819-7BEFEE5207FC}" srcOrd="0" destOrd="0" presId="urn:microsoft.com/office/officeart/2005/8/layout/radial2"/>
    <dgm:cxn modelId="{75CD0F0A-0994-4290-9148-3FDB6C9618C3}" type="presParOf" srcId="{6E8D4F9C-5BD2-4431-B3DF-A13160B086A4}" destId="{E735D62A-D926-4EC5-ABD2-D04C106653E6}" srcOrd="1" destOrd="0" presId="urn:microsoft.com/office/officeart/2005/8/layout/radial2"/>
    <dgm:cxn modelId="{039D49C0-0BB7-4FC7-B800-B17C941D1BAF}" type="presParOf" srcId="{6B67461E-ECB0-4D9F-ACB7-C8C37731DB11}" destId="{14DB2D92-B376-4625-AEAD-E342FF1BDC5E}" srcOrd="7" destOrd="0" presId="urn:microsoft.com/office/officeart/2005/8/layout/radial2"/>
    <dgm:cxn modelId="{C1F6D0E5-4662-44A6-B90B-74C087C4FE36}" type="presParOf" srcId="{6B67461E-ECB0-4D9F-ACB7-C8C37731DB11}" destId="{07F452C1-CD82-4430-B88D-41720B1E2ED8}" srcOrd="8" destOrd="0" presId="urn:microsoft.com/office/officeart/2005/8/layout/radial2"/>
    <dgm:cxn modelId="{284FF1F3-E6AC-41A1-86B7-3B467059A220}" type="presParOf" srcId="{07F452C1-CD82-4430-B88D-41720B1E2ED8}" destId="{3C2A92B5-60BA-43EE-A0FB-6F4620082B2E}" srcOrd="0" destOrd="0" presId="urn:microsoft.com/office/officeart/2005/8/layout/radial2"/>
    <dgm:cxn modelId="{357A8201-0483-4E9F-B014-14BA0C7F34EF}" type="presParOf" srcId="{07F452C1-CD82-4430-B88D-41720B1E2ED8}" destId="{663543F4-4DCE-4BA0-AFE3-45D9D13AAEC1}"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07557-353D-4BFC-A5C3-25842B28416E}" type="doc">
      <dgm:prSet loTypeId="urn:microsoft.com/office/officeart/2005/8/layout/default" loCatId="list" qsTypeId="urn:microsoft.com/office/officeart/2005/8/quickstyle/3d3" qsCatId="3D" csTypeId="urn:microsoft.com/office/officeart/2005/8/colors/accent1_2" csCatId="accent1" phldr="1"/>
      <dgm:spPr/>
      <dgm:t>
        <a:bodyPr/>
        <a:lstStyle/>
        <a:p>
          <a:endParaRPr lang="en-US"/>
        </a:p>
      </dgm:t>
    </dgm:pt>
    <dgm:pt modelId="{475E96B9-8D45-4364-B304-9CCAE25DD5A6}">
      <dgm:prSet phldrT="[Text]"/>
      <dgm:spPr>
        <a:noFill/>
        <a:ln w="38100">
          <a:solidFill>
            <a:schemeClr val="accent1"/>
          </a:solidFill>
        </a:ln>
      </dgm:spPr>
      <dgm:t>
        <a:bodyPr/>
        <a:lstStyle/>
        <a:p>
          <a:r>
            <a:rPr lang="vi-VN" dirty="0" smtClean="0">
              <a:solidFill>
                <a:srgbClr val="FF0000"/>
              </a:solidFill>
            </a:rPr>
            <a:t>LS</a:t>
          </a:r>
          <a:r>
            <a:rPr lang="vi-VN" dirty="0" smtClean="0"/>
            <a:t> </a:t>
          </a:r>
          <a:r>
            <a:rPr lang="vi-VN" dirty="0" smtClean="0">
              <a:solidFill>
                <a:schemeClr val="bg2"/>
              </a:solidFill>
            </a:rPr>
            <a:t>– Lastest Start Time</a:t>
          </a:r>
          <a:endParaRPr lang="en-US" dirty="0">
            <a:solidFill>
              <a:schemeClr val="bg2"/>
            </a:solidFill>
          </a:endParaRPr>
        </a:p>
      </dgm:t>
    </dgm:pt>
    <dgm:pt modelId="{89CB0B8C-04FF-49B6-833A-6BDCCA3E5CE4}" type="parTrans" cxnId="{EE2FB4DC-DFC5-46F9-B89E-AC600B1F7D4D}">
      <dgm:prSet/>
      <dgm:spPr/>
      <dgm:t>
        <a:bodyPr/>
        <a:lstStyle/>
        <a:p>
          <a:endParaRPr lang="en-US"/>
        </a:p>
      </dgm:t>
    </dgm:pt>
    <dgm:pt modelId="{07C36B10-FFFA-42B8-B502-F66632514BEC}" type="sibTrans" cxnId="{EE2FB4DC-DFC5-46F9-B89E-AC600B1F7D4D}">
      <dgm:prSet/>
      <dgm:spPr/>
      <dgm:t>
        <a:bodyPr/>
        <a:lstStyle/>
        <a:p>
          <a:endParaRPr lang="en-US"/>
        </a:p>
      </dgm:t>
    </dgm:pt>
    <dgm:pt modelId="{9235C36E-7B50-49BE-B757-310D89E152FC}">
      <dgm:prSet phldrT="[Text]"/>
      <dgm:spPr>
        <a:noFill/>
        <a:ln w="38100">
          <a:solidFill>
            <a:schemeClr val="accent1"/>
          </a:solidFill>
        </a:ln>
      </dgm:spPr>
      <dgm:t>
        <a:bodyPr/>
        <a:lstStyle/>
        <a:p>
          <a:r>
            <a:rPr lang="vi-VN" dirty="0" smtClean="0">
              <a:solidFill>
                <a:srgbClr val="FF0000"/>
              </a:solidFill>
            </a:rPr>
            <a:t>EF</a:t>
          </a:r>
          <a:r>
            <a:rPr lang="vi-VN" dirty="0" smtClean="0"/>
            <a:t> </a:t>
          </a:r>
          <a:r>
            <a:rPr lang="vi-VN" dirty="0" smtClean="0">
              <a:solidFill>
                <a:schemeClr val="bg2"/>
              </a:solidFill>
            </a:rPr>
            <a:t>- Earliest Finish Time</a:t>
          </a:r>
          <a:endParaRPr lang="en-US" dirty="0">
            <a:solidFill>
              <a:schemeClr val="bg2"/>
            </a:solidFill>
          </a:endParaRPr>
        </a:p>
      </dgm:t>
    </dgm:pt>
    <dgm:pt modelId="{5572B23B-B3D5-4D51-9E56-F790585F3944}" type="parTrans" cxnId="{F2F3A4E2-B59F-48CA-ADB6-1DCB35B87BF7}">
      <dgm:prSet/>
      <dgm:spPr/>
      <dgm:t>
        <a:bodyPr/>
        <a:lstStyle/>
        <a:p>
          <a:endParaRPr lang="en-US"/>
        </a:p>
      </dgm:t>
    </dgm:pt>
    <dgm:pt modelId="{87D45C97-8844-4E62-8C32-B01D5E62328B}" type="sibTrans" cxnId="{F2F3A4E2-B59F-48CA-ADB6-1DCB35B87BF7}">
      <dgm:prSet/>
      <dgm:spPr/>
      <dgm:t>
        <a:bodyPr/>
        <a:lstStyle/>
        <a:p>
          <a:endParaRPr lang="en-US"/>
        </a:p>
      </dgm:t>
    </dgm:pt>
    <dgm:pt modelId="{D19DB9D1-B55F-48D5-A3C3-87E44A6850E9}">
      <dgm:prSet phldrT="[Text]"/>
      <dgm:spPr>
        <a:noFill/>
        <a:ln w="38100">
          <a:solidFill>
            <a:schemeClr val="accent1"/>
          </a:solidFill>
        </a:ln>
      </dgm:spPr>
      <dgm:t>
        <a:bodyPr/>
        <a:lstStyle/>
        <a:p>
          <a:r>
            <a:rPr lang="vi-VN" dirty="0" smtClean="0">
              <a:solidFill>
                <a:srgbClr val="FF0000"/>
              </a:solidFill>
            </a:rPr>
            <a:t>ES</a:t>
          </a:r>
          <a:r>
            <a:rPr lang="vi-VN" dirty="0" smtClean="0"/>
            <a:t> </a:t>
          </a:r>
          <a:r>
            <a:rPr lang="vi-VN" dirty="0" smtClean="0">
              <a:solidFill>
                <a:schemeClr val="bg2"/>
              </a:solidFill>
            </a:rPr>
            <a:t>- Earliest Start Time</a:t>
          </a:r>
          <a:endParaRPr lang="en-US" dirty="0">
            <a:solidFill>
              <a:schemeClr val="bg2"/>
            </a:solidFill>
          </a:endParaRPr>
        </a:p>
      </dgm:t>
    </dgm:pt>
    <dgm:pt modelId="{ECAEEDEB-03CD-4287-8FD6-932125115D11}" type="parTrans" cxnId="{886AF2E4-6926-4CA3-9C35-025798522211}">
      <dgm:prSet/>
      <dgm:spPr/>
      <dgm:t>
        <a:bodyPr/>
        <a:lstStyle/>
        <a:p>
          <a:endParaRPr lang="en-US"/>
        </a:p>
      </dgm:t>
    </dgm:pt>
    <dgm:pt modelId="{9EDAED0F-1E53-4098-80C6-7A57C9F23AA8}" type="sibTrans" cxnId="{886AF2E4-6926-4CA3-9C35-025798522211}">
      <dgm:prSet/>
      <dgm:spPr/>
      <dgm:t>
        <a:bodyPr/>
        <a:lstStyle/>
        <a:p>
          <a:endParaRPr lang="en-US"/>
        </a:p>
      </dgm:t>
    </dgm:pt>
    <dgm:pt modelId="{76C07CCB-D18E-4840-B2E5-5666373DDE38}">
      <dgm:prSet phldrT="[Text]"/>
      <dgm:spPr>
        <a:noFill/>
        <a:ln w="38100">
          <a:solidFill>
            <a:schemeClr val="accent1"/>
          </a:solidFill>
        </a:ln>
      </dgm:spPr>
      <dgm:t>
        <a:bodyPr/>
        <a:lstStyle/>
        <a:p>
          <a:r>
            <a:rPr lang="en-US" dirty="0" smtClean="0">
              <a:solidFill>
                <a:srgbClr val="FF0000"/>
              </a:solidFill>
            </a:rPr>
            <a:t>CF</a:t>
          </a:r>
          <a:r>
            <a:rPr lang="en-US" dirty="0" smtClean="0">
              <a:solidFill>
                <a:schemeClr val="bg2"/>
              </a:solidFill>
            </a:rPr>
            <a:t> – Critical Path</a:t>
          </a:r>
          <a:endParaRPr lang="en-US" dirty="0">
            <a:solidFill>
              <a:schemeClr val="bg2"/>
            </a:solidFill>
          </a:endParaRPr>
        </a:p>
      </dgm:t>
    </dgm:pt>
    <dgm:pt modelId="{46F2F010-98F0-4344-AD89-8F158B2D9E41}" type="parTrans" cxnId="{B83C1B44-1504-44A2-BB1B-EA77A7FD2AAA}">
      <dgm:prSet/>
      <dgm:spPr/>
      <dgm:t>
        <a:bodyPr/>
        <a:lstStyle/>
        <a:p>
          <a:endParaRPr lang="en-US"/>
        </a:p>
      </dgm:t>
    </dgm:pt>
    <dgm:pt modelId="{CC1DBDA4-6E2E-4D53-A39F-22A61C346803}" type="sibTrans" cxnId="{B83C1B44-1504-44A2-BB1B-EA77A7FD2AAA}">
      <dgm:prSet/>
      <dgm:spPr/>
      <dgm:t>
        <a:bodyPr/>
        <a:lstStyle/>
        <a:p>
          <a:endParaRPr lang="en-US"/>
        </a:p>
      </dgm:t>
    </dgm:pt>
    <dgm:pt modelId="{C3A1D275-76D8-48BD-9652-FC079A41184A}">
      <dgm:prSet phldrT="[Text]"/>
      <dgm:spPr>
        <a:noFill/>
        <a:ln w="38100">
          <a:solidFill>
            <a:schemeClr val="accent1"/>
          </a:solidFill>
        </a:ln>
      </dgm:spPr>
      <dgm:t>
        <a:bodyPr/>
        <a:lstStyle/>
        <a:p>
          <a:r>
            <a:rPr lang="vi-VN" dirty="0" smtClean="0">
              <a:solidFill>
                <a:srgbClr val="FF0000"/>
              </a:solidFill>
            </a:rPr>
            <a:t>TF</a:t>
          </a:r>
          <a:r>
            <a:rPr lang="vi-VN" dirty="0" smtClean="0"/>
            <a:t> </a:t>
          </a:r>
          <a:r>
            <a:rPr lang="vi-VN" dirty="0" smtClean="0">
              <a:solidFill>
                <a:schemeClr val="bg2"/>
              </a:solidFill>
            </a:rPr>
            <a:t>– Total Float</a:t>
          </a:r>
          <a:endParaRPr lang="en-US" dirty="0">
            <a:solidFill>
              <a:schemeClr val="bg2"/>
            </a:solidFill>
          </a:endParaRPr>
        </a:p>
      </dgm:t>
    </dgm:pt>
    <dgm:pt modelId="{4B797ECE-1540-47C5-830F-936F52FF370E}" type="parTrans" cxnId="{110A4584-3F97-4E40-8AFD-67277F657CDF}">
      <dgm:prSet/>
      <dgm:spPr/>
      <dgm:t>
        <a:bodyPr/>
        <a:lstStyle/>
        <a:p>
          <a:endParaRPr lang="en-US"/>
        </a:p>
      </dgm:t>
    </dgm:pt>
    <dgm:pt modelId="{3A14CF72-26D2-47DE-8BC7-98A5F7B0724C}" type="sibTrans" cxnId="{110A4584-3F97-4E40-8AFD-67277F657CDF}">
      <dgm:prSet/>
      <dgm:spPr/>
      <dgm:t>
        <a:bodyPr/>
        <a:lstStyle/>
        <a:p>
          <a:endParaRPr lang="en-US"/>
        </a:p>
      </dgm:t>
    </dgm:pt>
    <dgm:pt modelId="{1E5EBA00-8E63-475E-99DD-DEDE15D71CCA}">
      <dgm:prSet/>
      <dgm:spPr>
        <a:noFill/>
        <a:ln w="38100">
          <a:solidFill>
            <a:schemeClr val="accent1"/>
          </a:solidFill>
        </a:ln>
      </dgm:spPr>
      <dgm:t>
        <a:bodyPr/>
        <a:lstStyle/>
        <a:p>
          <a:r>
            <a:rPr lang="vi-VN" dirty="0" smtClean="0">
              <a:solidFill>
                <a:srgbClr val="FF0000"/>
              </a:solidFill>
            </a:rPr>
            <a:t>LF</a:t>
          </a:r>
          <a:r>
            <a:rPr lang="vi-VN" dirty="0" smtClean="0"/>
            <a:t> </a:t>
          </a:r>
          <a:r>
            <a:rPr lang="vi-VN" dirty="0" smtClean="0">
              <a:solidFill>
                <a:schemeClr val="bg2"/>
              </a:solidFill>
            </a:rPr>
            <a:t>– Lastest Finish Time</a:t>
          </a:r>
          <a:endParaRPr lang="en-US" dirty="0">
            <a:solidFill>
              <a:schemeClr val="bg2"/>
            </a:solidFill>
          </a:endParaRPr>
        </a:p>
      </dgm:t>
    </dgm:pt>
    <dgm:pt modelId="{2F64156B-9C9D-4C6C-89D7-F6E97ADB5F14}" type="parTrans" cxnId="{46597F4A-4D87-40A8-BE56-9D301E72A4BE}">
      <dgm:prSet/>
      <dgm:spPr/>
      <dgm:t>
        <a:bodyPr/>
        <a:lstStyle/>
        <a:p>
          <a:endParaRPr lang="en-US"/>
        </a:p>
      </dgm:t>
    </dgm:pt>
    <dgm:pt modelId="{6EA8A33C-4199-4CC6-8072-182888BAD691}" type="sibTrans" cxnId="{46597F4A-4D87-40A8-BE56-9D301E72A4BE}">
      <dgm:prSet/>
      <dgm:spPr/>
      <dgm:t>
        <a:bodyPr/>
        <a:lstStyle/>
        <a:p>
          <a:endParaRPr lang="en-US"/>
        </a:p>
      </dgm:t>
    </dgm:pt>
    <dgm:pt modelId="{5627090E-5FA8-4EE0-A3C6-35FCF50099A9}" type="pres">
      <dgm:prSet presAssocID="{C1407557-353D-4BFC-A5C3-25842B28416E}" presName="diagram" presStyleCnt="0">
        <dgm:presLayoutVars>
          <dgm:dir val="rev"/>
          <dgm:resizeHandles val="exact"/>
        </dgm:presLayoutVars>
      </dgm:prSet>
      <dgm:spPr/>
      <dgm:t>
        <a:bodyPr/>
        <a:lstStyle/>
        <a:p>
          <a:endParaRPr lang="en-US"/>
        </a:p>
      </dgm:t>
    </dgm:pt>
    <dgm:pt modelId="{CEE6C6B2-E6CB-4E9E-B58F-C238940D3952}" type="pres">
      <dgm:prSet presAssocID="{475E96B9-8D45-4364-B304-9CCAE25DD5A6}" presName="node" presStyleLbl="node1" presStyleIdx="0" presStyleCnt="6">
        <dgm:presLayoutVars>
          <dgm:bulletEnabled val="1"/>
        </dgm:presLayoutVars>
      </dgm:prSet>
      <dgm:spPr/>
      <dgm:t>
        <a:bodyPr/>
        <a:lstStyle/>
        <a:p>
          <a:endParaRPr lang="en-US"/>
        </a:p>
      </dgm:t>
    </dgm:pt>
    <dgm:pt modelId="{56506794-A88D-4656-ADD9-222AA1600C60}" type="pres">
      <dgm:prSet presAssocID="{07C36B10-FFFA-42B8-B502-F66632514BEC}" presName="sibTrans" presStyleCnt="0"/>
      <dgm:spPr/>
    </dgm:pt>
    <dgm:pt modelId="{904C39E6-B3E7-4E6C-8B4C-B1B9206EC985}" type="pres">
      <dgm:prSet presAssocID="{9235C36E-7B50-49BE-B757-310D89E152FC}" presName="node" presStyleLbl="node1" presStyleIdx="1" presStyleCnt="6">
        <dgm:presLayoutVars>
          <dgm:bulletEnabled val="1"/>
        </dgm:presLayoutVars>
      </dgm:prSet>
      <dgm:spPr/>
      <dgm:t>
        <a:bodyPr/>
        <a:lstStyle/>
        <a:p>
          <a:endParaRPr lang="en-US"/>
        </a:p>
      </dgm:t>
    </dgm:pt>
    <dgm:pt modelId="{B62B9CF9-3D37-4A49-AB96-0E8B89A6E8C8}" type="pres">
      <dgm:prSet presAssocID="{87D45C97-8844-4E62-8C32-B01D5E62328B}" presName="sibTrans" presStyleCnt="0"/>
      <dgm:spPr/>
    </dgm:pt>
    <dgm:pt modelId="{E0180426-E3F5-441F-B1E3-C8ECDCEA9034}" type="pres">
      <dgm:prSet presAssocID="{D19DB9D1-B55F-48D5-A3C3-87E44A6850E9}" presName="node" presStyleLbl="node1" presStyleIdx="2" presStyleCnt="6">
        <dgm:presLayoutVars>
          <dgm:bulletEnabled val="1"/>
        </dgm:presLayoutVars>
      </dgm:prSet>
      <dgm:spPr/>
      <dgm:t>
        <a:bodyPr/>
        <a:lstStyle/>
        <a:p>
          <a:endParaRPr lang="en-US"/>
        </a:p>
      </dgm:t>
    </dgm:pt>
    <dgm:pt modelId="{C3022DA3-4FC2-4058-A1AE-632046EBEB3C}" type="pres">
      <dgm:prSet presAssocID="{9EDAED0F-1E53-4098-80C6-7A57C9F23AA8}" presName="sibTrans" presStyleCnt="0"/>
      <dgm:spPr/>
    </dgm:pt>
    <dgm:pt modelId="{8A2607BB-273F-4542-BEF8-A96F0E7E1FAD}" type="pres">
      <dgm:prSet presAssocID="{76C07CCB-D18E-4840-B2E5-5666373DDE38}" presName="node" presStyleLbl="node1" presStyleIdx="3" presStyleCnt="6">
        <dgm:presLayoutVars>
          <dgm:bulletEnabled val="1"/>
        </dgm:presLayoutVars>
      </dgm:prSet>
      <dgm:spPr/>
      <dgm:t>
        <a:bodyPr/>
        <a:lstStyle/>
        <a:p>
          <a:endParaRPr lang="en-US"/>
        </a:p>
      </dgm:t>
    </dgm:pt>
    <dgm:pt modelId="{9061C008-B8DE-40F8-8866-280253C7D7BD}" type="pres">
      <dgm:prSet presAssocID="{CC1DBDA4-6E2E-4D53-A39F-22A61C346803}" presName="sibTrans" presStyleCnt="0"/>
      <dgm:spPr/>
    </dgm:pt>
    <dgm:pt modelId="{6F2C5908-BD69-44B0-B1DE-324978860F76}" type="pres">
      <dgm:prSet presAssocID="{C3A1D275-76D8-48BD-9652-FC079A41184A}" presName="node" presStyleLbl="node1" presStyleIdx="4" presStyleCnt="6">
        <dgm:presLayoutVars>
          <dgm:bulletEnabled val="1"/>
        </dgm:presLayoutVars>
      </dgm:prSet>
      <dgm:spPr/>
      <dgm:t>
        <a:bodyPr/>
        <a:lstStyle/>
        <a:p>
          <a:endParaRPr lang="en-US"/>
        </a:p>
      </dgm:t>
    </dgm:pt>
    <dgm:pt modelId="{7B264181-DABA-43B2-B1DA-0C93D8595DC0}" type="pres">
      <dgm:prSet presAssocID="{3A14CF72-26D2-47DE-8BC7-98A5F7B0724C}" presName="sibTrans" presStyleCnt="0"/>
      <dgm:spPr/>
    </dgm:pt>
    <dgm:pt modelId="{FBF211EF-84D2-451B-A37B-3E621D18BC04}" type="pres">
      <dgm:prSet presAssocID="{1E5EBA00-8E63-475E-99DD-DEDE15D71CCA}" presName="node" presStyleLbl="node1" presStyleIdx="5" presStyleCnt="6">
        <dgm:presLayoutVars>
          <dgm:bulletEnabled val="1"/>
        </dgm:presLayoutVars>
      </dgm:prSet>
      <dgm:spPr/>
      <dgm:t>
        <a:bodyPr/>
        <a:lstStyle/>
        <a:p>
          <a:endParaRPr lang="en-US"/>
        </a:p>
      </dgm:t>
    </dgm:pt>
  </dgm:ptLst>
  <dgm:cxnLst>
    <dgm:cxn modelId="{A8F0E444-F13E-4DE8-87C3-86CC04805EA7}" type="presOf" srcId="{C3A1D275-76D8-48BD-9652-FC079A41184A}" destId="{6F2C5908-BD69-44B0-B1DE-324978860F76}" srcOrd="0" destOrd="0" presId="urn:microsoft.com/office/officeart/2005/8/layout/default"/>
    <dgm:cxn modelId="{46597F4A-4D87-40A8-BE56-9D301E72A4BE}" srcId="{C1407557-353D-4BFC-A5C3-25842B28416E}" destId="{1E5EBA00-8E63-475E-99DD-DEDE15D71CCA}" srcOrd="5" destOrd="0" parTransId="{2F64156B-9C9D-4C6C-89D7-F6E97ADB5F14}" sibTransId="{6EA8A33C-4199-4CC6-8072-182888BAD691}"/>
    <dgm:cxn modelId="{CB302E9A-E587-47C2-A6AA-A46AD80B7E01}" type="presOf" srcId="{475E96B9-8D45-4364-B304-9CCAE25DD5A6}" destId="{CEE6C6B2-E6CB-4E9E-B58F-C238940D3952}" srcOrd="0" destOrd="0" presId="urn:microsoft.com/office/officeart/2005/8/layout/default"/>
    <dgm:cxn modelId="{F2F3A4E2-B59F-48CA-ADB6-1DCB35B87BF7}" srcId="{C1407557-353D-4BFC-A5C3-25842B28416E}" destId="{9235C36E-7B50-49BE-B757-310D89E152FC}" srcOrd="1" destOrd="0" parTransId="{5572B23B-B3D5-4D51-9E56-F790585F3944}" sibTransId="{87D45C97-8844-4E62-8C32-B01D5E62328B}"/>
    <dgm:cxn modelId="{26960344-D1E6-40BE-B315-F539C4587F9D}" type="presOf" srcId="{76C07CCB-D18E-4840-B2E5-5666373DDE38}" destId="{8A2607BB-273F-4542-BEF8-A96F0E7E1FAD}" srcOrd="0" destOrd="0" presId="urn:microsoft.com/office/officeart/2005/8/layout/default"/>
    <dgm:cxn modelId="{6BA32905-4E17-4E7C-83C7-36174A577120}" type="presOf" srcId="{C1407557-353D-4BFC-A5C3-25842B28416E}" destId="{5627090E-5FA8-4EE0-A3C6-35FCF50099A9}" srcOrd="0" destOrd="0" presId="urn:microsoft.com/office/officeart/2005/8/layout/default"/>
    <dgm:cxn modelId="{886AF2E4-6926-4CA3-9C35-025798522211}" srcId="{C1407557-353D-4BFC-A5C3-25842B28416E}" destId="{D19DB9D1-B55F-48D5-A3C3-87E44A6850E9}" srcOrd="2" destOrd="0" parTransId="{ECAEEDEB-03CD-4287-8FD6-932125115D11}" sibTransId="{9EDAED0F-1E53-4098-80C6-7A57C9F23AA8}"/>
    <dgm:cxn modelId="{110A4584-3F97-4E40-8AFD-67277F657CDF}" srcId="{C1407557-353D-4BFC-A5C3-25842B28416E}" destId="{C3A1D275-76D8-48BD-9652-FC079A41184A}" srcOrd="4" destOrd="0" parTransId="{4B797ECE-1540-47C5-830F-936F52FF370E}" sibTransId="{3A14CF72-26D2-47DE-8BC7-98A5F7B0724C}"/>
    <dgm:cxn modelId="{B83C1B44-1504-44A2-BB1B-EA77A7FD2AAA}" srcId="{C1407557-353D-4BFC-A5C3-25842B28416E}" destId="{76C07CCB-D18E-4840-B2E5-5666373DDE38}" srcOrd="3" destOrd="0" parTransId="{46F2F010-98F0-4344-AD89-8F158B2D9E41}" sibTransId="{CC1DBDA4-6E2E-4D53-A39F-22A61C346803}"/>
    <dgm:cxn modelId="{A69B9100-36FB-4E4B-94B9-2A31A36ABA9E}" type="presOf" srcId="{9235C36E-7B50-49BE-B757-310D89E152FC}" destId="{904C39E6-B3E7-4E6C-8B4C-B1B9206EC985}" srcOrd="0" destOrd="0" presId="urn:microsoft.com/office/officeart/2005/8/layout/default"/>
    <dgm:cxn modelId="{EE2FB4DC-DFC5-46F9-B89E-AC600B1F7D4D}" srcId="{C1407557-353D-4BFC-A5C3-25842B28416E}" destId="{475E96B9-8D45-4364-B304-9CCAE25DD5A6}" srcOrd="0" destOrd="0" parTransId="{89CB0B8C-04FF-49B6-833A-6BDCCA3E5CE4}" sibTransId="{07C36B10-FFFA-42B8-B502-F66632514BEC}"/>
    <dgm:cxn modelId="{5B605ADC-46D5-4A90-BF4C-4AEDE960FC9B}" type="presOf" srcId="{1E5EBA00-8E63-475E-99DD-DEDE15D71CCA}" destId="{FBF211EF-84D2-451B-A37B-3E621D18BC04}" srcOrd="0" destOrd="0" presId="urn:microsoft.com/office/officeart/2005/8/layout/default"/>
    <dgm:cxn modelId="{9070F06B-655B-4798-9798-61F74939DCEF}" type="presOf" srcId="{D19DB9D1-B55F-48D5-A3C3-87E44A6850E9}" destId="{E0180426-E3F5-441F-B1E3-C8ECDCEA9034}" srcOrd="0" destOrd="0" presId="urn:microsoft.com/office/officeart/2005/8/layout/default"/>
    <dgm:cxn modelId="{53AADDC3-85C9-4A52-ADF6-208156EF75E7}" type="presParOf" srcId="{5627090E-5FA8-4EE0-A3C6-35FCF50099A9}" destId="{CEE6C6B2-E6CB-4E9E-B58F-C238940D3952}" srcOrd="0" destOrd="0" presId="urn:microsoft.com/office/officeart/2005/8/layout/default"/>
    <dgm:cxn modelId="{E2C08E7E-2B18-498F-807D-12BD41085427}" type="presParOf" srcId="{5627090E-5FA8-4EE0-A3C6-35FCF50099A9}" destId="{56506794-A88D-4656-ADD9-222AA1600C60}" srcOrd="1" destOrd="0" presId="urn:microsoft.com/office/officeart/2005/8/layout/default"/>
    <dgm:cxn modelId="{7B8E6083-FAC3-4F3A-B744-12ACB19D99C7}" type="presParOf" srcId="{5627090E-5FA8-4EE0-A3C6-35FCF50099A9}" destId="{904C39E6-B3E7-4E6C-8B4C-B1B9206EC985}" srcOrd="2" destOrd="0" presId="urn:microsoft.com/office/officeart/2005/8/layout/default"/>
    <dgm:cxn modelId="{A1636A05-33E6-4A15-A3D7-C955E9B0219D}" type="presParOf" srcId="{5627090E-5FA8-4EE0-A3C6-35FCF50099A9}" destId="{B62B9CF9-3D37-4A49-AB96-0E8B89A6E8C8}" srcOrd="3" destOrd="0" presId="urn:microsoft.com/office/officeart/2005/8/layout/default"/>
    <dgm:cxn modelId="{C9DD4BC3-5467-433F-9380-5CCBD19BF2FB}" type="presParOf" srcId="{5627090E-5FA8-4EE0-A3C6-35FCF50099A9}" destId="{E0180426-E3F5-441F-B1E3-C8ECDCEA9034}" srcOrd="4" destOrd="0" presId="urn:microsoft.com/office/officeart/2005/8/layout/default"/>
    <dgm:cxn modelId="{A013C065-F396-4FE9-8DCC-09C887F04BFD}" type="presParOf" srcId="{5627090E-5FA8-4EE0-A3C6-35FCF50099A9}" destId="{C3022DA3-4FC2-4058-A1AE-632046EBEB3C}" srcOrd="5" destOrd="0" presId="urn:microsoft.com/office/officeart/2005/8/layout/default"/>
    <dgm:cxn modelId="{B74C7F40-C129-4496-83C0-CA83AA3CDFE6}" type="presParOf" srcId="{5627090E-5FA8-4EE0-A3C6-35FCF50099A9}" destId="{8A2607BB-273F-4542-BEF8-A96F0E7E1FAD}" srcOrd="6" destOrd="0" presId="urn:microsoft.com/office/officeart/2005/8/layout/default"/>
    <dgm:cxn modelId="{D1775262-7DFF-430D-9767-50CC60EE4E70}" type="presParOf" srcId="{5627090E-5FA8-4EE0-A3C6-35FCF50099A9}" destId="{9061C008-B8DE-40F8-8866-280253C7D7BD}" srcOrd="7" destOrd="0" presId="urn:microsoft.com/office/officeart/2005/8/layout/default"/>
    <dgm:cxn modelId="{BFDE1B42-0A91-4715-AA1F-B85636405C08}" type="presParOf" srcId="{5627090E-5FA8-4EE0-A3C6-35FCF50099A9}" destId="{6F2C5908-BD69-44B0-B1DE-324978860F76}" srcOrd="8" destOrd="0" presId="urn:microsoft.com/office/officeart/2005/8/layout/default"/>
    <dgm:cxn modelId="{4EE8F968-CE01-4871-A2BB-4F013AD2F18A}" type="presParOf" srcId="{5627090E-5FA8-4EE0-A3C6-35FCF50099A9}" destId="{7B264181-DABA-43B2-B1DA-0C93D8595DC0}" srcOrd="9" destOrd="0" presId="urn:microsoft.com/office/officeart/2005/8/layout/default"/>
    <dgm:cxn modelId="{79D740E6-2043-4461-BD3F-476BD014B028}" type="presParOf" srcId="{5627090E-5FA8-4EE0-A3C6-35FCF50099A9}" destId="{FBF211EF-84D2-451B-A37B-3E621D18BC04}"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09F87-FFB0-4C6E-91B3-E48DEB68B965}">
      <dsp:nvSpPr>
        <dsp:cNvPr id="0" name=""/>
        <dsp:cNvSpPr/>
      </dsp:nvSpPr>
      <dsp:spPr>
        <a:xfrm>
          <a:off x="2169159" y="0"/>
          <a:ext cx="1965960" cy="1092200"/>
        </a:xfrm>
        <a:prstGeom prst="roundRect">
          <a:avLst>
            <a:gd name="adj" fmla="val 10000"/>
          </a:avLst>
        </a:prstGeom>
        <a:solidFill>
          <a:schemeClr val="accent1">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vi-VN" sz="2400" kern="1200" dirty="0" smtClean="0"/>
            <a:t>Fewer Activities</a:t>
          </a:r>
          <a:endParaRPr lang="en-US" sz="2400" kern="1200" dirty="0"/>
        </a:p>
      </dsp:txBody>
      <dsp:txXfrm>
        <a:off x="2201148" y="31989"/>
        <a:ext cx="1901982" cy="1028222"/>
      </dsp:txXfrm>
    </dsp:sp>
    <dsp:sp modelId="{428B6491-C77C-4C2F-B94B-0CC184F06CFB}">
      <dsp:nvSpPr>
        <dsp:cNvPr id="0" name=""/>
        <dsp:cNvSpPr/>
      </dsp:nvSpPr>
      <dsp:spPr>
        <a:xfrm>
          <a:off x="5008880" y="0"/>
          <a:ext cx="1965960" cy="1092200"/>
        </a:xfrm>
        <a:prstGeom prst="roundRect">
          <a:avLst>
            <a:gd name="adj" fmla="val 10000"/>
          </a:avLst>
        </a:prstGeom>
        <a:solidFill>
          <a:srgbClr val="FF0000">
            <a:alpha val="90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vi-VN" sz="2400" kern="1200" dirty="0" smtClean="0">
              <a:solidFill>
                <a:schemeClr val="bg1"/>
              </a:solidFill>
            </a:rPr>
            <a:t>Complicates Manual Calculations</a:t>
          </a:r>
          <a:endParaRPr lang="en-US" sz="2400" kern="1200" dirty="0">
            <a:solidFill>
              <a:schemeClr val="bg1"/>
            </a:solidFill>
          </a:endParaRPr>
        </a:p>
      </dsp:txBody>
      <dsp:txXfrm>
        <a:off x="5040869" y="31989"/>
        <a:ext cx="1901982" cy="1028222"/>
      </dsp:txXfrm>
    </dsp:sp>
    <dsp:sp modelId="{779691BB-FC9D-41EA-AA45-52F37F4DA5E1}">
      <dsp:nvSpPr>
        <dsp:cNvPr id="0" name=""/>
        <dsp:cNvSpPr/>
      </dsp:nvSpPr>
      <dsp:spPr>
        <a:xfrm>
          <a:off x="4162425" y="4641850"/>
          <a:ext cx="819150" cy="819150"/>
        </a:xfrm>
        <a:prstGeom prst="triangle">
          <a:avLst/>
        </a:prstGeom>
        <a:solidFill>
          <a:srgbClr val="FF6600">
            <a:alpha val="90000"/>
          </a:srgbClr>
        </a:solidFill>
        <a:ln w="9525" cap="flat" cmpd="sng" algn="ctr">
          <a:solidFill>
            <a:schemeClr val="bg2">
              <a:lumMod val="50000"/>
              <a:lumOff val="50000"/>
              <a:alpha val="9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C0305202-7E30-4F66-9F86-FF292592F4B8}">
      <dsp:nvSpPr>
        <dsp:cNvPr id="0" name=""/>
        <dsp:cNvSpPr/>
      </dsp:nvSpPr>
      <dsp:spPr>
        <a:xfrm rot="21360000">
          <a:off x="2113799" y="4290835"/>
          <a:ext cx="4916401" cy="343788"/>
        </a:xfrm>
        <a:prstGeom prst="rect">
          <a:avLst/>
        </a:prstGeom>
        <a:solidFill>
          <a:schemeClr val="tx2">
            <a:lumMod val="60000"/>
            <a:lumOff val="40000"/>
            <a:alpha val="9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2029E196-31B8-41BC-AA15-17432C3EF78F}">
      <dsp:nvSpPr>
        <dsp:cNvPr id="0" name=""/>
        <dsp:cNvSpPr/>
      </dsp:nvSpPr>
      <dsp:spPr>
        <a:xfrm rot="21360000">
          <a:off x="2116731" y="3431279"/>
          <a:ext cx="1961597" cy="913904"/>
        </a:xfrm>
        <a:prstGeom prst="round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accent6">
                  <a:lumMod val="50000"/>
                </a:schemeClr>
              </a:solidFill>
            </a:rPr>
            <a:t>No Dummy Arrows</a:t>
          </a:r>
          <a:endParaRPr lang="en-US" sz="2400" kern="1200" dirty="0">
            <a:solidFill>
              <a:schemeClr val="accent6">
                <a:lumMod val="50000"/>
              </a:schemeClr>
            </a:solidFill>
          </a:endParaRPr>
        </a:p>
      </dsp:txBody>
      <dsp:txXfrm>
        <a:off x="2161344" y="3475892"/>
        <a:ext cx="1872371" cy="824678"/>
      </dsp:txXfrm>
    </dsp:sp>
    <dsp:sp modelId="{6879CA40-4497-485A-910D-9E17F322AA75}">
      <dsp:nvSpPr>
        <dsp:cNvPr id="0" name=""/>
        <dsp:cNvSpPr/>
      </dsp:nvSpPr>
      <dsp:spPr>
        <a:xfrm rot="21360000">
          <a:off x="2045738" y="2448299"/>
          <a:ext cx="1961597" cy="913904"/>
        </a:xfrm>
        <a:prstGeom prst="round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vi-VN" sz="2400" kern="1200" dirty="0" smtClean="0">
              <a:solidFill>
                <a:schemeClr val="accent6">
                  <a:lumMod val="50000"/>
                </a:schemeClr>
              </a:solidFill>
            </a:rPr>
            <a:t>Quicker &amp; Easier Logic</a:t>
          </a:r>
          <a:endParaRPr lang="en-US" sz="2400" kern="1200" dirty="0">
            <a:solidFill>
              <a:schemeClr val="accent6">
                <a:lumMod val="50000"/>
              </a:schemeClr>
            </a:solidFill>
          </a:endParaRPr>
        </a:p>
      </dsp:txBody>
      <dsp:txXfrm>
        <a:off x="2090351" y="2492912"/>
        <a:ext cx="1872371" cy="824678"/>
      </dsp:txXfrm>
    </dsp:sp>
    <dsp:sp modelId="{91830F10-0473-48EF-95FE-D736772EAA61}">
      <dsp:nvSpPr>
        <dsp:cNvPr id="0" name=""/>
        <dsp:cNvSpPr/>
      </dsp:nvSpPr>
      <dsp:spPr>
        <a:xfrm rot="21360000">
          <a:off x="1974745" y="1487163"/>
          <a:ext cx="1961597" cy="913904"/>
        </a:xfrm>
        <a:prstGeom prst="round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vi-VN" sz="2400" kern="1200" dirty="0" smtClean="0">
              <a:solidFill>
                <a:schemeClr val="accent6">
                  <a:lumMod val="50000"/>
                </a:schemeClr>
              </a:solidFill>
            </a:rPr>
            <a:t>No Restraints</a:t>
          </a:r>
          <a:endParaRPr lang="en-US" sz="2400" kern="1200" dirty="0">
            <a:solidFill>
              <a:schemeClr val="accent6">
                <a:lumMod val="50000"/>
              </a:schemeClr>
            </a:solidFill>
          </a:endParaRPr>
        </a:p>
      </dsp:txBody>
      <dsp:txXfrm>
        <a:off x="2019358" y="1531776"/>
        <a:ext cx="1872371" cy="824678"/>
      </dsp:txXfrm>
    </dsp:sp>
    <dsp:sp modelId="{181E138B-9F12-4DB9-B5C8-2DE5631D933B}">
      <dsp:nvSpPr>
        <dsp:cNvPr id="0" name=""/>
        <dsp:cNvSpPr/>
      </dsp:nvSpPr>
      <dsp:spPr>
        <a:xfrm rot="21360000">
          <a:off x="4929146" y="3234683"/>
          <a:ext cx="1961597" cy="913904"/>
        </a:xfrm>
        <a:prstGeom prst="roundRect">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vi-VN" sz="1800" kern="1200" dirty="0" smtClean="0">
              <a:solidFill>
                <a:schemeClr val="bg1"/>
              </a:solidFill>
            </a:rPr>
            <a:t>Updating and Managing change can be Challenging</a:t>
          </a:r>
          <a:endParaRPr lang="en-US" sz="1800" kern="1200" dirty="0">
            <a:solidFill>
              <a:schemeClr val="bg1"/>
            </a:solidFill>
          </a:endParaRPr>
        </a:p>
      </dsp:txBody>
      <dsp:txXfrm>
        <a:off x="4973759" y="3279296"/>
        <a:ext cx="1872371" cy="824678"/>
      </dsp:txXfrm>
    </dsp:sp>
    <dsp:sp modelId="{18F5B851-B6A9-4078-BC92-2D695E614602}">
      <dsp:nvSpPr>
        <dsp:cNvPr id="0" name=""/>
        <dsp:cNvSpPr/>
      </dsp:nvSpPr>
      <dsp:spPr>
        <a:xfrm rot="21360000">
          <a:off x="4858153" y="2099302"/>
          <a:ext cx="1961597" cy="913904"/>
        </a:xfrm>
        <a:prstGeom prst="roundRect">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vi-VN" sz="1800" kern="1200" dirty="0" smtClean="0">
              <a:solidFill>
                <a:schemeClr val="bg1"/>
              </a:solidFill>
            </a:rPr>
            <a:t>May produce Different Dates on Diferent Software</a:t>
          </a:r>
          <a:endParaRPr lang="en-US" sz="1800" kern="1200" dirty="0">
            <a:solidFill>
              <a:schemeClr val="bg1"/>
            </a:solidFill>
          </a:endParaRPr>
        </a:p>
      </dsp:txBody>
      <dsp:txXfrm>
        <a:off x="4902766" y="2143915"/>
        <a:ext cx="1872371" cy="8246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B2D92-B376-4625-AEAD-E342FF1BDC5E}">
      <dsp:nvSpPr>
        <dsp:cNvPr id="0" name=""/>
        <dsp:cNvSpPr/>
      </dsp:nvSpPr>
      <dsp:spPr>
        <a:xfrm rot="3683126">
          <a:off x="1997740" y="3693072"/>
          <a:ext cx="972303" cy="48955"/>
        </a:xfrm>
        <a:custGeom>
          <a:avLst/>
          <a:gdLst/>
          <a:ahLst/>
          <a:cxnLst/>
          <a:rect l="0" t="0" r="0" b="0"/>
          <a:pathLst>
            <a:path>
              <a:moveTo>
                <a:pt x="0" y="24477"/>
              </a:moveTo>
              <a:lnTo>
                <a:pt x="972303" y="244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637705C-1BA6-4365-BFA4-1F7EEFEDFDC2}">
      <dsp:nvSpPr>
        <dsp:cNvPr id="0" name=""/>
        <dsp:cNvSpPr/>
      </dsp:nvSpPr>
      <dsp:spPr>
        <a:xfrm rot="1312621">
          <a:off x="2532620" y="2991990"/>
          <a:ext cx="694572" cy="48955"/>
        </a:xfrm>
        <a:custGeom>
          <a:avLst/>
          <a:gdLst/>
          <a:ahLst/>
          <a:cxnLst/>
          <a:rect l="0" t="0" r="0" b="0"/>
          <a:pathLst>
            <a:path>
              <a:moveTo>
                <a:pt x="0" y="24477"/>
              </a:moveTo>
              <a:lnTo>
                <a:pt x="694572" y="244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27383AC-B28E-486C-9F7F-C1508003EC1E}">
      <dsp:nvSpPr>
        <dsp:cNvPr id="0" name=""/>
        <dsp:cNvSpPr/>
      </dsp:nvSpPr>
      <dsp:spPr>
        <a:xfrm rot="20287379">
          <a:off x="2532620" y="2191454"/>
          <a:ext cx="694572" cy="48955"/>
        </a:xfrm>
        <a:custGeom>
          <a:avLst/>
          <a:gdLst/>
          <a:ahLst/>
          <a:cxnLst/>
          <a:rect l="0" t="0" r="0" b="0"/>
          <a:pathLst>
            <a:path>
              <a:moveTo>
                <a:pt x="0" y="24477"/>
              </a:moveTo>
              <a:lnTo>
                <a:pt x="694572" y="244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3B855A6-7499-49C7-9A9C-C77C517CB42D}">
      <dsp:nvSpPr>
        <dsp:cNvPr id="0" name=""/>
        <dsp:cNvSpPr/>
      </dsp:nvSpPr>
      <dsp:spPr>
        <a:xfrm rot="17916874">
          <a:off x="1997740" y="1490372"/>
          <a:ext cx="972303" cy="48955"/>
        </a:xfrm>
        <a:custGeom>
          <a:avLst/>
          <a:gdLst/>
          <a:ahLst/>
          <a:cxnLst/>
          <a:rect l="0" t="0" r="0" b="0"/>
          <a:pathLst>
            <a:path>
              <a:moveTo>
                <a:pt x="0" y="24477"/>
              </a:moveTo>
              <a:lnTo>
                <a:pt x="972303" y="24477"/>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96F9C56-AF74-4836-B9D4-F9C6F5952DD1}">
      <dsp:nvSpPr>
        <dsp:cNvPr id="0" name=""/>
        <dsp:cNvSpPr/>
      </dsp:nvSpPr>
      <dsp:spPr>
        <a:xfrm>
          <a:off x="919372" y="1652519"/>
          <a:ext cx="1927361" cy="1927361"/>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531B996-7020-4122-9D84-C4DC3C2D0628}">
      <dsp:nvSpPr>
        <dsp:cNvPr id="0" name=""/>
        <dsp:cNvSpPr/>
      </dsp:nvSpPr>
      <dsp:spPr>
        <a:xfrm>
          <a:off x="2415421" y="2281"/>
          <a:ext cx="1156416" cy="1156416"/>
        </a:xfrm>
        <a:prstGeom prst="ellipse">
          <a:avLst/>
        </a:prstGeom>
        <a:gradFill rotWithShape="0">
          <a:gsLst>
            <a:gs pos="0">
              <a:schemeClr val="accent5">
                <a:hueOff val="1345166"/>
                <a:satOff val="6908"/>
                <a:lumOff val="-9265"/>
                <a:alphaOff val="0"/>
                <a:shade val="51000"/>
                <a:satMod val="130000"/>
              </a:schemeClr>
            </a:gs>
            <a:gs pos="80000">
              <a:schemeClr val="accent5">
                <a:hueOff val="1345166"/>
                <a:satOff val="6908"/>
                <a:lumOff val="-9265"/>
                <a:alphaOff val="0"/>
                <a:shade val="93000"/>
                <a:satMod val="130000"/>
              </a:schemeClr>
            </a:gs>
            <a:gs pos="100000">
              <a:schemeClr val="accent5">
                <a:hueOff val="1345166"/>
                <a:satOff val="6908"/>
                <a:lumOff val="-92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vi-VN" sz="4400" kern="1200" dirty="0" smtClean="0">
              <a:solidFill>
                <a:srgbClr val="FF0000"/>
              </a:solidFill>
            </a:rPr>
            <a:t>FS</a:t>
          </a:r>
          <a:endParaRPr lang="en-US" sz="4400" kern="1200" dirty="0">
            <a:solidFill>
              <a:srgbClr val="FF0000"/>
            </a:solidFill>
          </a:endParaRPr>
        </a:p>
      </dsp:txBody>
      <dsp:txXfrm>
        <a:off x="2584774" y="171634"/>
        <a:ext cx="817710" cy="817710"/>
      </dsp:txXfrm>
    </dsp:sp>
    <dsp:sp modelId="{5342EABE-AA5F-4855-B3EA-24310B79B4FC}">
      <dsp:nvSpPr>
        <dsp:cNvPr id="0" name=""/>
        <dsp:cNvSpPr/>
      </dsp:nvSpPr>
      <dsp:spPr>
        <a:xfrm>
          <a:off x="3687480" y="2281"/>
          <a:ext cx="1734625" cy="1156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333500">
            <a:lnSpc>
              <a:spcPct val="90000"/>
            </a:lnSpc>
            <a:spcBef>
              <a:spcPct val="0"/>
            </a:spcBef>
            <a:spcAft>
              <a:spcPct val="15000"/>
            </a:spcAft>
            <a:buChar char="••"/>
          </a:pPr>
          <a:r>
            <a:rPr lang="vi-VN" sz="3000" kern="1200" dirty="0" smtClean="0">
              <a:solidFill>
                <a:srgbClr val="FF0000"/>
              </a:solidFill>
            </a:rPr>
            <a:t>F</a:t>
          </a:r>
          <a:r>
            <a:rPr lang="vi-VN" sz="3000" kern="1200" dirty="0" smtClean="0"/>
            <a:t>inish to </a:t>
          </a:r>
          <a:r>
            <a:rPr lang="vi-VN" sz="3000" kern="1200" dirty="0" smtClean="0">
              <a:solidFill>
                <a:srgbClr val="FF0000"/>
              </a:solidFill>
            </a:rPr>
            <a:t>S</a:t>
          </a:r>
          <a:r>
            <a:rPr lang="vi-VN" sz="3000" kern="1200" dirty="0" smtClean="0"/>
            <a:t>tart</a:t>
          </a:r>
          <a:endParaRPr lang="en-US" sz="3000" kern="1200" dirty="0"/>
        </a:p>
      </dsp:txBody>
      <dsp:txXfrm>
        <a:off x="3687480" y="2281"/>
        <a:ext cx="1734625" cy="1156416"/>
      </dsp:txXfrm>
    </dsp:sp>
    <dsp:sp modelId="{8BC1CA07-24F3-4540-8FFF-98203EEF7D71}">
      <dsp:nvSpPr>
        <dsp:cNvPr id="0" name=""/>
        <dsp:cNvSpPr/>
      </dsp:nvSpPr>
      <dsp:spPr>
        <a:xfrm>
          <a:off x="3160543" y="1292869"/>
          <a:ext cx="1156416" cy="1156416"/>
        </a:xfrm>
        <a:prstGeom prst="ellipse">
          <a:avLst/>
        </a:prstGeom>
        <a:gradFill rotWithShape="0">
          <a:gsLst>
            <a:gs pos="0">
              <a:schemeClr val="accent5">
                <a:hueOff val="2690332"/>
                <a:satOff val="13816"/>
                <a:lumOff val="-18530"/>
                <a:alphaOff val="0"/>
                <a:shade val="51000"/>
                <a:satMod val="130000"/>
              </a:schemeClr>
            </a:gs>
            <a:gs pos="80000">
              <a:schemeClr val="accent5">
                <a:hueOff val="2690332"/>
                <a:satOff val="13816"/>
                <a:lumOff val="-18530"/>
                <a:alphaOff val="0"/>
                <a:shade val="93000"/>
                <a:satMod val="130000"/>
              </a:schemeClr>
            </a:gs>
            <a:gs pos="100000">
              <a:schemeClr val="accent5">
                <a:hueOff val="2690332"/>
                <a:satOff val="13816"/>
                <a:lumOff val="-185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vi-VN" sz="4400" kern="1200" dirty="0" smtClean="0">
              <a:solidFill>
                <a:srgbClr val="FF0000"/>
              </a:solidFill>
            </a:rPr>
            <a:t>SS</a:t>
          </a:r>
          <a:endParaRPr lang="en-US" sz="4400" kern="1200" dirty="0">
            <a:solidFill>
              <a:srgbClr val="FF0000"/>
            </a:solidFill>
          </a:endParaRPr>
        </a:p>
      </dsp:txBody>
      <dsp:txXfrm>
        <a:off x="3329896" y="1462222"/>
        <a:ext cx="817710" cy="817710"/>
      </dsp:txXfrm>
    </dsp:sp>
    <dsp:sp modelId="{1E94B5CA-1922-4E27-B720-4CF068973974}">
      <dsp:nvSpPr>
        <dsp:cNvPr id="0" name=""/>
        <dsp:cNvSpPr/>
      </dsp:nvSpPr>
      <dsp:spPr>
        <a:xfrm>
          <a:off x="4432602" y="1292869"/>
          <a:ext cx="1734625" cy="1156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333500">
            <a:lnSpc>
              <a:spcPct val="90000"/>
            </a:lnSpc>
            <a:spcBef>
              <a:spcPct val="0"/>
            </a:spcBef>
            <a:spcAft>
              <a:spcPct val="15000"/>
            </a:spcAft>
            <a:buChar char="••"/>
          </a:pPr>
          <a:r>
            <a:rPr lang="vi-VN" sz="3000" kern="1200" dirty="0" smtClean="0">
              <a:solidFill>
                <a:srgbClr val="FF0000"/>
              </a:solidFill>
            </a:rPr>
            <a:t>S</a:t>
          </a:r>
          <a:r>
            <a:rPr lang="vi-VN" sz="3000" kern="1200" dirty="0" smtClean="0"/>
            <a:t>tart to </a:t>
          </a:r>
          <a:r>
            <a:rPr lang="vi-VN" sz="3000" kern="1200" dirty="0" smtClean="0">
              <a:solidFill>
                <a:srgbClr val="FF0000"/>
              </a:solidFill>
            </a:rPr>
            <a:t>S</a:t>
          </a:r>
          <a:r>
            <a:rPr lang="vi-VN" sz="3000" kern="1200" dirty="0" smtClean="0"/>
            <a:t>tart</a:t>
          </a:r>
          <a:endParaRPr lang="en-US" sz="3000" kern="1200" dirty="0"/>
        </a:p>
      </dsp:txBody>
      <dsp:txXfrm>
        <a:off x="4432602" y="1292869"/>
        <a:ext cx="1734625" cy="1156416"/>
      </dsp:txXfrm>
    </dsp:sp>
    <dsp:sp modelId="{08989AC6-A994-4D84-8819-7BEFEE5207FC}">
      <dsp:nvSpPr>
        <dsp:cNvPr id="0" name=""/>
        <dsp:cNvSpPr/>
      </dsp:nvSpPr>
      <dsp:spPr>
        <a:xfrm>
          <a:off x="3160543" y="2783113"/>
          <a:ext cx="1156416" cy="1156416"/>
        </a:xfrm>
        <a:prstGeom prst="ellipse">
          <a:avLst/>
        </a:prstGeom>
        <a:gradFill rotWithShape="0">
          <a:gsLst>
            <a:gs pos="0">
              <a:schemeClr val="accent5">
                <a:hueOff val="4035497"/>
                <a:satOff val="20724"/>
                <a:lumOff val="-27794"/>
                <a:alphaOff val="0"/>
                <a:shade val="51000"/>
                <a:satMod val="130000"/>
              </a:schemeClr>
            </a:gs>
            <a:gs pos="80000">
              <a:schemeClr val="accent5">
                <a:hueOff val="4035497"/>
                <a:satOff val="20724"/>
                <a:lumOff val="-27794"/>
                <a:alphaOff val="0"/>
                <a:shade val="93000"/>
                <a:satMod val="130000"/>
              </a:schemeClr>
            </a:gs>
            <a:gs pos="100000">
              <a:schemeClr val="accent5">
                <a:hueOff val="4035497"/>
                <a:satOff val="20724"/>
                <a:lumOff val="-277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vi-VN" sz="4400" kern="1200" dirty="0" smtClean="0">
              <a:solidFill>
                <a:srgbClr val="FF0000"/>
              </a:solidFill>
            </a:rPr>
            <a:t>FF</a:t>
          </a:r>
          <a:endParaRPr lang="en-US" sz="4400" kern="1200" dirty="0">
            <a:solidFill>
              <a:srgbClr val="FF0000"/>
            </a:solidFill>
          </a:endParaRPr>
        </a:p>
      </dsp:txBody>
      <dsp:txXfrm>
        <a:off x="3329896" y="2952466"/>
        <a:ext cx="817710" cy="817710"/>
      </dsp:txXfrm>
    </dsp:sp>
    <dsp:sp modelId="{E735D62A-D926-4EC5-ABD2-D04C106653E6}">
      <dsp:nvSpPr>
        <dsp:cNvPr id="0" name=""/>
        <dsp:cNvSpPr/>
      </dsp:nvSpPr>
      <dsp:spPr>
        <a:xfrm>
          <a:off x="4432602" y="2783113"/>
          <a:ext cx="1734625" cy="1156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333500">
            <a:lnSpc>
              <a:spcPct val="90000"/>
            </a:lnSpc>
            <a:spcBef>
              <a:spcPct val="0"/>
            </a:spcBef>
            <a:spcAft>
              <a:spcPct val="15000"/>
            </a:spcAft>
            <a:buChar char="••"/>
          </a:pPr>
          <a:r>
            <a:rPr lang="vi-VN" sz="3000" kern="1200" dirty="0" smtClean="0">
              <a:solidFill>
                <a:srgbClr val="FF0000"/>
              </a:solidFill>
            </a:rPr>
            <a:t>F</a:t>
          </a:r>
          <a:r>
            <a:rPr lang="vi-VN" sz="3000" kern="1200" dirty="0" smtClean="0"/>
            <a:t>inish to </a:t>
          </a:r>
          <a:r>
            <a:rPr lang="vi-VN" sz="3000" kern="1200" dirty="0" smtClean="0">
              <a:solidFill>
                <a:srgbClr val="FF0000"/>
              </a:solidFill>
            </a:rPr>
            <a:t>F</a:t>
          </a:r>
          <a:r>
            <a:rPr lang="vi-VN" sz="3000" kern="1200" dirty="0" smtClean="0"/>
            <a:t>inish</a:t>
          </a:r>
          <a:endParaRPr lang="en-US" sz="3000" kern="1200" dirty="0"/>
        </a:p>
      </dsp:txBody>
      <dsp:txXfrm>
        <a:off x="4432602" y="2783113"/>
        <a:ext cx="1734625" cy="1156416"/>
      </dsp:txXfrm>
    </dsp:sp>
    <dsp:sp modelId="{3C2A92B5-60BA-43EE-A0FB-6F4620082B2E}">
      <dsp:nvSpPr>
        <dsp:cNvPr id="0" name=""/>
        <dsp:cNvSpPr/>
      </dsp:nvSpPr>
      <dsp:spPr>
        <a:xfrm>
          <a:off x="2415421" y="4073701"/>
          <a:ext cx="1156416" cy="1156416"/>
        </a:xfrm>
        <a:prstGeom prst="ellipse">
          <a:avLst/>
        </a:prstGeom>
        <a:gradFill rotWithShape="0">
          <a:gsLst>
            <a:gs pos="0">
              <a:schemeClr val="accent5">
                <a:hueOff val="5380663"/>
                <a:satOff val="27632"/>
                <a:lumOff val="-37059"/>
                <a:alphaOff val="0"/>
                <a:shade val="51000"/>
                <a:satMod val="130000"/>
              </a:schemeClr>
            </a:gs>
            <a:gs pos="80000">
              <a:schemeClr val="accent5">
                <a:hueOff val="5380663"/>
                <a:satOff val="27632"/>
                <a:lumOff val="-37059"/>
                <a:alphaOff val="0"/>
                <a:shade val="93000"/>
                <a:satMod val="130000"/>
              </a:schemeClr>
            </a:gs>
            <a:gs pos="100000">
              <a:schemeClr val="accent5">
                <a:hueOff val="5380663"/>
                <a:satOff val="27632"/>
                <a:lumOff val="-37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vi-VN" sz="4400" kern="1200" dirty="0" smtClean="0">
              <a:solidFill>
                <a:srgbClr val="FF0000"/>
              </a:solidFill>
            </a:rPr>
            <a:t>SF</a:t>
          </a:r>
          <a:endParaRPr lang="en-US" sz="4400" kern="1200" dirty="0">
            <a:solidFill>
              <a:srgbClr val="FF0000"/>
            </a:solidFill>
          </a:endParaRPr>
        </a:p>
      </dsp:txBody>
      <dsp:txXfrm>
        <a:off x="2584774" y="4243054"/>
        <a:ext cx="817710" cy="817710"/>
      </dsp:txXfrm>
    </dsp:sp>
    <dsp:sp modelId="{663543F4-4DCE-4BA0-AFE3-45D9D13AAEC1}">
      <dsp:nvSpPr>
        <dsp:cNvPr id="0" name=""/>
        <dsp:cNvSpPr/>
      </dsp:nvSpPr>
      <dsp:spPr>
        <a:xfrm>
          <a:off x="3687480" y="4073701"/>
          <a:ext cx="1734625" cy="1156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333500">
            <a:lnSpc>
              <a:spcPct val="90000"/>
            </a:lnSpc>
            <a:spcBef>
              <a:spcPct val="0"/>
            </a:spcBef>
            <a:spcAft>
              <a:spcPct val="15000"/>
            </a:spcAft>
            <a:buChar char="••"/>
          </a:pPr>
          <a:r>
            <a:rPr lang="vi-VN" sz="3000" kern="1200" dirty="0" smtClean="0">
              <a:solidFill>
                <a:srgbClr val="FF0000"/>
              </a:solidFill>
            </a:rPr>
            <a:t>S</a:t>
          </a:r>
          <a:r>
            <a:rPr lang="vi-VN" sz="3000" kern="1200" dirty="0" smtClean="0"/>
            <a:t>tart to </a:t>
          </a:r>
          <a:r>
            <a:rPr lang="vi-VN" sz="3000" kern="1200" dirty="0" smtClean="0">
              <a:solidFill>
                <a:srgbClr val="FF0000"/>
              </a:solidFill>
            </a:rPr>
            <a:t>F</a:t>
          </a:r>
          <a:r>
            <a:rPr lang="vi-VN" sz="3000" kern="1200" dirty="0" smtClean="0"/>
            <a:t>inish</a:t>
          </a:r>
          <a:endParaRPr lang="en-US" sz="3000" kern="1200" dirty="0"/>
        </a:p>
      </dsp:txBody>
      <dsp:txXfrm>
        <a:off x="3687480" y="4073701"/>
        <a:ext cx="1734625" cy="11564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6C6B2-E6CB-4E9E-B58F-C238940D3952}">
      <dsp:nvSpPr>
        <dsp:cNvPr id="0" name=""/>
        <dsp:cNvSpPr/>
      </dsp:nvSpPr>
      <dsp:spPr>
        <a:xfrm>
          <a:off x="6024562" y="506015"/>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vi-VN" sz="3500" kern="1200" dirty="0" smtClean="0">
              <a:solidFill>
                <a:srgbClr val="FF0000"/>
              </a:solidFill>
            </a:rPr>
            <a:t>LS</a:t>
          </a:r>
          <a:r>
            <a:rPr lang="vi-VN" sz="3500" kern="1200" dirty="0" smtClean="0"/>
            <a:t> </a:t>
          </a:r>
          <a:r>
            <a:rPr lang="vi-VN" sz="3500" kern="1200" dirty="0" smtClean="0">
              <a:solidFill>
                <a:schemeClr val="bg2"/>
              </a:solidFill>
            </a:rPr>
            <a:t>– Lastest Start Time</a:t>
          </a:r>
          <a:endParaRPr lang="en-US" sz="3500" kern="1200" dirty="0">
            <a:solidFill>
              <a:schemeClr val="bg2"/>
            </a:solidFill>
          </a:endParaRPr>
        </a:p>
      </dsp:txBody>
      <dsp:txXfrm>
        <a:off x="6024562" y="506015"/>
        <a:ext cx="2738437" cy="1643062"/>
      </dsp:txXfrm>
    </dsp:sp>
    <dsp:sp modelId="{904C39E6-B3E7-4E6C-8B4C-B1B9206EC985}">
      <dsp:nvSpPr>
        <dsp:cNvPr id="0" name=""/>
        <dsp:cNvSpPr/>
      </dsp:nvSpPr>
      <dsp:spPr>
        <a:xfrm>
          <a:off x="3012281" y="506015"/>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vi-VN" sz="3500" kern="1200" dirty="0" smtClean="0">
              <a:solidFill>
                <a:srgbClr val="FF0000"/>
              </a:solidFill>
            </a:rPr>
            <a:t>EF</a:t>
          </a:r>
          <a:r>
            <a:rPr lang="vi-VN" sz="3500" kern="1200" dirty="0" smtClean="0"/>
            <a:t> </a:t>
          </a:r>
          <a:r>
            <a:rPr lang="vi-VN" sz="3500" kern="1200" dirty="0" smtClean="0">
              <a:solidFill>
                <a:schemeClr val="bg2"/>
              </a:solidFill>
            </a:rPr>
            <a:t>- Earliest Finish Time</a:t>
          </a:r>
          <a:endParaRPr lang="en-US" sz="3500" kern="1200" dirty="0">
            <a:solidFill>
              <a:schemeClr val="bg2"/>
            </a:solidFill>
          </a:endParaRPr>
        </a:p>
      </dsp:txBody>
      <dsp:txXfrm>
        <a:off x="3012281" y="506015"/>
        <a:ext cx="2738437" cy="1643062"/>
      </dsp:txXfrm>
    </dsp:sp>
    <dsp:sp modelId="{E0180426-E3F5-441F-B1E3-C8ECDCEA9034}">
      <dsp:nvSpPr>
        <dsp:cNvPr id="0" name=""/>
        <dsp:cNvSpPr/>
      </dsp:nvSpPr>
      <dsp:spPr>
        <a:xfrm>
          <a:off x="0" y="506015"/>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vi-VN" sz="3500" kern="1200" dirty="0" smtClean="0">
              <a:solidFill>
                <a:srgbClr val="FF0000"/>
              </a:solidFill>
            </a:rPr>
            <a:t>ES</a:t>
          </a:r>
          <a:r>
            <a:rPr lang="vi-VN" sz="3500" kern="1200" dirty="0" smtClean="0"/>
            <a:t> </a:t>
          </a:r>
          <a:r>
            <a:rPr lang="vi-VN" sz="3500" kern="1200" dirty="0" smtClean="0">
              <a:solidFill>
                <a:schemeClr val="bg2"/>
              </a:solidFill>
            </a:rPr>
            <a:t>- Earliest Start Time</a:t>
          </a:r>
          <a:endParaRPr lang="en-US" sz="3500" kern="1200" dirty="0">
            <a:solidFill>
              <a:schemeClr val="bg2"/>
            </a:solidFill>
          </a:endParaRPr>
        </a:p>
      </dsp:txBody>
      <dsp:txXfrm>
        <a:off x="0" y="506015"/>
        <a:ext cx="2738437" cy="1643062"/>
      </dsp:txXfrm>
    </dsp:sp>
    <dsp:sp modelId="{8A2607BB-273F-4542-BEF8-A96F0E7E1FAD}">
      <dsp:nvSpPr>
        <dsp:cNvPr id="0" name=""/>
        <dsp:cNvSpPr/>
      </dsp:nvSpPr>
      <dsp:spPr>
        <a:xfrm>
          <a:off x="6024562" y="2422921"/>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solidFill>
                <a:srgbClr val="FF0000"/>
              </a:solidFill>
            </a:rPr>
            <a:t>CF</a:t>
          </a:r>
          <a:r>
            <a:rPr lang="en-US" sz="3500" kern="1200" dirty="0" smtClean="0">
              <a:solidFill>
                <a:schemeClr val="bg2"/>
              </a:solidFill>
            </a:rPr>
            <a:t> – Critical Path</a:t>
          </a:r>
          <a:endParaRPr lang="en-US" sz="3500" kern="1200" dirty="0">
            <a:solidFill>
              <a:schemeClr val="bg2"/>
            </a:solidFill>
          </a:endParaRPr>
        </a:p>
      </dsp:txBody>
      <dsp:txXfrm>
        <a:off x="6024562" y="2422921"/>
        <a:ext cx="2738437" cy="1643062"/>
      </dsp:txXfrm>
    </dsp:sp>
    <dsp:sp modelId="{6F2C5908-BD69-44B0-B1DE-324978860F76}">
      <dsp:nvSpPr>
        <dsp:cNvPr id="0" name=""/>
        <dsp:cNvSpPr/>
      </dsp:nvSpPr>
      <dsp:spPr>
        <a:xfrm>
          <a:off x="3012281" y="2422921"/>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vi-VN" sz="3500" kern="1200" dirty="0" smtClean="0">
              <a:solidFill>
                <a:srgbClr val="FF0000"/>
              </a:solidFill>
            </a:rPr>
            <a:t>TF</a:t>
          </a:r>
          <a:r>
            <a:rPr lang="vi-VN" sz="3500" kern="1200" dirty="0" smtClean="0"/>
            <a:t> </a:t>
          </a:r>
          <a:r>
            <a:rPr lang="vi-VN" sz="3500" kern="1200" dirty="0" smtClean="0">
              <a:solidFill>
                <a:schemeClr val="bg2"/>
              </a:solidFill>
            </a:rPr>
            <a:t>– Total Float</a:t>
          </a:r>
          <a:endParaRPr lang="en-US" sz="3500" kern="1200" dirty="0">
            <a:solidFill>
              <a:schemeClr val="bg2"/>
            </a:solidFill>
          </a:endParaRPr>
        </a:p>
      </dsp:txBody>
      <dsp:txXfrm>
        <a:off x="3012281" y="2422921"/>
        <a:ext cx="2738437" cy="1643062"/>
      </dsp:txXfrm>
    </dsp:sp>
    <dsp:sp modelId="{FBF211EF-84D2-451B-A37B-3E621D18BC04}">
      <dsp:nvSpPr>
        <dsp:cNvPr id="0" name=""/>
        <dsp:cNvSpPr/>
      </dsp:nvSpPr>
      <dsp:spPr>
        <a:xfrm>
          <a:off x="0" y="2422921"/>
          <a:ext cx="2738437" cy="1643062"/>
        </a:xfrm>
        <a:prstGeom prst="rect">
          <a:avLst/>
        </a:prstGeom>
        <a:noFill/>
        <a:ln w="38100">
          <a:solidFill>
            <a:schemeClr val="accent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vi-VN" sz="3500" kern="1200" dirty="0" smtClean="0">
              <a:solidFill>
                <a:srgbClr val="FF0000"/>
              </a:solidFill>
            </a:rPr>
            <a:t>LF</a:t>
          </a:r>
          <a:r>
            <a:rPr lang="vi-VN" sz="3500" kern="1200" dirty="0" smtClean="0"/>
            <a:t> </a:t>
          </a:r>
          <a:r>
            <a:rPr lang="vi-VN" sz="3500" kern="1200" dirty="0" smtClean="0">
              <a:solidFill>
                <a:schemeClr val="bg2"/>
              </a:solidFill>
            </a:rPr>
            <a:t>– Lastest Finish Time</a:t>
          </a:r>
          <a:endParaRPr lang="en-US" sz="3500" kern="1200" dirty="0">
            <a:solidFill>
              <a:schemeClr val="bg2"/>
            </a:solidFill>
          </a:endParaRPr>
        </a:p>
      </dsp:txBody>
      <dsp:txXfrm>
        <a:off x="0" y="2422921"/>
        <a:ext cx="2738437" cy="1643062"/>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A796F7-CAF4-466D-9C43-9E305724C43D}" type="datetimeFigureOut">
              <a:rPr lang="en-US" smtClean="0"/>
              <a:pPr/>
              <a:t>06-Jun-17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E0CE9B-5629-47E2-93CA-9E37DFE79E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precedence diagramming method (PDM) is a technique used for constructing a schedule model </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Activity</a:t>
            </a:r>
            <a:r>
              <a:rPr lang="vi-VN" baseline="0" dirty="0" smtClean="0"/>
              <a:t> B has to start together with activity A</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Activity</a:t>
            </a:r>
            <a:r>
              <a:rPr lang="vi-VN" baseline="0" dirty="0" smtClean="0"/>
              <a:t> B must finish together with activity A</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Activity</a:t>
            </a:r>
            <a:r>
              <a:rPr lang="vi-VN" baseline="0" dirty="0" smtClean="0"/>
              <a:t> B finish as soon as starting activity A</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smtClean="0"/>
              <a:t>Introduce</a:t>
            </a:r>
            <a:r>
              <a:rPr lang="vi-VN" baseline="0" smtClean="0"/>
              <a:t> in 1964</a:t>
            </a:r>
            <a:endParaRPr lang="en-US"/>
          </a:p>
        </p:txBody>
      </p:sp>
      <p:sp>
        <p:nvSpPr>
          <p:cNvPr id="4" name="Slide Number Placeholder 3"/>
          <p:cNvSpPr>
            <a:spLocks noGrp="1"/>
          </p:cNvSpPr>
          <p:nvPr>
            <p:ph type="sldNum" sz="quarter" idx="10"/>
          </p:nvPr>
        </p:nvSpPr>
        <p:spPr/>
        <p:txBody>
          <a:bodyPr/>
          <a:lstStyle/>
          <a:p>
            <a:fld id="{E8E0CE9B-5629-47E2-93CA-9E37DFE79E10}"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Activity</a:t>
            </a:r>
            <a:r>
              <a:rPr lang="vi-VN" baseline="0" dirty="0" smtClean="0"/>
              <a:t> B finish as soon as starting activity A</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precedence diagramming method (PDM) is a technique used for constructing a schedule model </a:t>
            </a:r>
          </a:p>
          <a:p>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precedence diagramming method (PDM) is a technique used for constructing a schedule model in which activities are represented by nodes and are graphically linked by one or more logical relationships to show the sequence in which the activities are to be performed.</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Introduce</a:t>
            </a:r>
            <a:r>
              <a:rPr lang="vi-VN" baseline="0" dirty="0" smtClean="0"/>
              <a:t> in 1964</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Introduce</a:t>
            </a:r>
            <a:r>
              <a:rPr lang="vi-VN" baseline="0" dirty="0" smtClean="0"/>
              <a:t> in 1964</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smtClean="0"/>
              <a:t>Introduce</a:t>
            </a:r>
            <a:r>
              <a:rPr lang="vi-VN" baseline="0" smtClean="0"/>
              <a:t> in 1964</a:t>
            </a:r>
            <a:endParaRPr lang="en-US"/>
          </a:p>
        </p:txBody>
      </p:sp>
      <p:sp>
        <p:nvSpPr>
          <p:cNvPr id="4" name="Slide Number Placeholder 3"/>
          <p:cNvSpPr>
            <a:spLocks noGrp="1"/>
          </p:cNvSpPr>
          <p:nvPr>
            <p:ph type="sldNum" sz="quarter" idx="10"/>
          </p:nvPr>
        </p:nvSpPr>
        <p:spPr/>
        <p:txBody>
          <a:bodyPr/>
          <a:lstStyle/>
          <a:p>
            <a:fld id="{E8E0CE9B-5629-47E2-93CA-9E37DFE79E1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smtClean="0"/>
              <a:t>Introduce</a:t>
            </a:r>
            <a:r>
              <a:rPr lang="vi-VN" baseline="0" smtClean="0"/>
              <a:t> in 1964</a:t>
            </a:r>
            <a:endParaRPr lang="en-US"/>
          </a:p>
        </p:txBody>
      </p:sp>
      <p:sp>
        <p:nvSpPr>
          <p:cNvPr id="4" name="Slide Number Placeholder 3"/>
          <p:cNvSpPr>
            <a:spLocks noGrp="1"/>
          </p:cNvSpPr>
          <p:nvPr>
            <p:ph type="sldNum" sz="quarter" idx="10"/>
          </p:nvPr>
        </p:nvSpPr>
        <p:spPr/>
        <p:txBody>
          <a:bodyPr/>
          <a:lstStyle/>
          <a:p>
            <a:fld id="{E8E0CE9B-5629-47E2-93CA-9E37DFE79E1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smtClean="0"/>
              <a:t>Introduce</a:t>
            </a:r>
            <a:r>
              <a:rPr lang="vi-VN" baseline="0" smtClean="0"/>
              <a:t> in 1964</a:t>
            </a:r>
            <a:endParaRPr lang="en-US"/>
          </a:p>
        </p:txBody>
      </p:sp>
      <p:sp>
        <p:nvSpPr>
          <p:cNvPr id="4" name="Slide Number Placeholder 3"/>
          <p:cNvSpPr>
            <a:spLocks noGrp="1"/>
          </p:cNvSpPr>
          <p:nvPr>
            <p:ph type="sldNum" sz="quarter" idx="10"/>
          </p:nvPr>
        </p:nvSpPr>
        <p:spPr/>
        <p:txBody>
          <a:bodyPr/>
          <a:lstStyle/>
          <a:p>
            <a:fld id="{E8E0CE9B-5629-47E2-93CA-9E37DFE79E1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Activity</a:t>
            </a:r>
            <a:r>
              <a:rPr lang="vi-VN" baseline="0" dirty="0" smtClean="0"/>
              <a:t> A has to finish completely before starting activity B</a:t>
            </a:r>
            <a:endParaRPr lang="en-US" dirty="0"/>
          </a:p>
        </p:txBody>
      </p:sp>
      <p:sp>
        <p:nvSpPr>
          <p:cNvPr id="4" name="Slide Number Placeholder 3"/>
          <p:cNvSpPr>
            <a:spLocks noGrp="1"/>
          </p:cNvSpPr>
          <p:nvPr>
            <p:ph type="sldNum" sz="quarter" idx="10"/>
          </p:nvPr>
        </p:nvSpPr>
        <p:spPr/>
        <p:txBody>
          <a:bodyPr/>
          <a:lstStyle/>
          <a:p>
            <a:fld id="{E8E0CE9B-5629-47E2-93CA-9E37DFE79E1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539750" y="3413125"/>
            <a:ext cx="6934200" cy="866775"/>
          </a:xfrm>
        </p:spPr>
        <p:txBody>
          <a:bodyPr anchor="b"/>
          <a:lstStyle>
            <a:lvl1pPr>
              <a:defRPr sz="4800"/>
            </a:lvl1pPr>
          </a:lstStyle>
          <a:p>
            <a:r>
              <a:rPr lang="en-US" smtClean="0"/>
              <a:t>Click to edit Master title style</a:t>
            </a:r>
            <a:endParaRPr lang="en-US"/>
          </a:p>
        </p:txBody>
      </p:sp>
      <p:sp>
        <p:nvSpPr>
          <p:cNvPr id="110595" name="Rectangle 3"/>
          <p:cNvSpPr>
            <a:spLocks noGrp="1" noChangeArrowheads="1"/>
          </p:cNvSpPr>
          <p:nvPr>
            <p:ph type="subTitle" idx="1"/>
          </p:nvPr>
        </p:nvSpPr>
        <p:spPr>
          <a:xfrm>
            <a:off x="539750" y="4327525"/>
            <a:ext cx="6934200" cy="757238"/>
          </a:xfrm>
        </p:spPr>
        <p:txBody>
          <a:bodyPr anchor="b"/>
          <a:lstStyle>
            <a:lvl1pPr marL="0" indent="0">
              <a:buFont typeface="Wingdings" pitchFamily="2" charset="2"/>
              <a:buNone/>
              <a:defRPr sz="3600">
                <a:effectLst>
                  <a:outerShdw blurRad="38100" dist="38100" dir="2700000" algn="tl">
                    <a:srgbClr val="C0C0C0"/>
                  </a:outerShdw>
                </a:effectLst>
              </a:defRPr>
            </a:lvl1pPr>
          </a:lstStyle>
          <a:p>
            <a:r>
              <a:rPr lang="en-US" smtClean="0"/>
              <a:t>Click to edit Master subtitle style</a:t>
            </a:r>
            <a:endParaRPr lang="en-US"/>
          </a:p>
        </p:txBody>
      </p:sp>
      <p:sp>
        <p:nvSpPr>
          <p:cNvPr id="110597" name="Rectangle 5"/>
          <p:cNvSpPr>
            <a:spLocks noGrp="1" noChangeArrowheads="1"/>
          </p:cNvSpPr>
          <p:nvPr>
            <p:ph type="dt" sz="quarter" idx="2"/>
          </p:nvPr>
        </p:nvSpPr>
        <p:spPr/>
        <p:txBody>
          <a:bodyPr/>
          <a:lstStyle>
            <a:lvl1pPr>
              <a:defRPr/>
            </a:lvl1pPr>
          </a:lstStyle>
          <a:p>
            <a:endParaRPr lang="en-US"/>
          </a:p>
        </p:txBody>
      </p:sp>
      <p:sp>
        <p:nvSpPr>
          <p:cNvPr id="110598" name="Rectangle 6"/>
          <p:cNvSpPr>
            <a:spLocks noGrp="1" noChangeArrowheads="1"/>
          </p:cNvSpPr>
          <p:nvPr>
            <p:ph type="ftr" sz="quarter" idx="3"/>
          </p:nvPr>
        </p:nvSpPr>
        <p:spPr/>
        <p:txBody>
          <a:bodyPr/>
          <a:lstStyle>
            <a:lvl1pPr>
              <a:defRPr/>
            </a:lvl1pPr>
          </a:lstStyle>
          <a:p>
            <a:endParaRPr lang="en-US"/>
          </a:p>
        </p:txBody>
      </p:sp>
      <p:sp>
        <p:nvSpPr>
          <p:cNvPr id="110599" name="Rectangle 7"/>
          <p:cNvSpPr>
            <a:spLocks noGrp="1" noChangeArrowheads="1"/>
          </p:cNvSpPr>
          <p:nvPr>
            <p:ph type="sldNum" sz="quarter" idx="4"/>
          </p:nvPr>
        </p:nvSpPr>
        <p:spPr/>
        <p:txBody>
          <a:bodyPr/>
          <a:lstStyle>
            <a:lvl1pPr>
              <a:defRPr/>
            </a:lvl1pPr>
          </a:lstStyle>
          <a:p>
            <a:fld id="{6B6C92B2-30FF-4865-AA9A-31AC409988A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65D150-50EA-40B5-B747-3DCA6E49BE7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5738" y="357188"/>
            <a:ext cx="1997075"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357188"/>
            <a:ext cx="5843588"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578418-5F08-41DA-AE25-2D31C8B887B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834F57-2DB7-4405-9774-E7461EC9FE7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D170D9-31DD-4DF9-97B4-A367342346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700213"/>
            <a:ext cx="3919538"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1688" y="1700213"/>
            <a:ext cx="3921125"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D1A33A4-1AD2-443A-87EE-BE2EFAEC867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F10A7BF-6971-4D0E-83C0-C6E007F02AA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F94D8F4-683B-4A8A-B7BE-B6181AEDF0B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E24CDD4-5A23-43DE-960D-BD950C477E8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CB5EB2-CE55-434A-8EFC-69B0EC156DC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5B1EE9-46DA-4D11-AB2D-AF1F0B28B89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0">
          <a:blip r:embed="rId13"/>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bwMode="auto">
          <a:xfrm>
            <a:off x="539750" y="357188"/>
            <a:ext cx="7993063" cy="984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109571" name="Rectangle 3"/>
          <p:cNvSpPr>
            <a:spLocks noGrp="1" noChangeArrowheads="1"/>
          </p:cNvSpPr>
          <p:nvPr>
            <p:ph type="body" idx="1"/>
          </p:nvPr>
        </p:nvSpPr>
        <p:spPr bwMode="auto">
          <a:xfrm>
            <a:off x="539750" y="1700213"/>
            <a:ext cx="7993063"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		</a:t>
            </a:r>
          </a:p>
          <a:p>
            <a:pPr lvl="3"/>
            <a:r>
              <a:rPr lang="en-US" smtClean="0"/>
              <a:t>Fourth level</a:t>
            </a:r>
          </a:p>
          <a:p>
            <a:pPr lvl="4"/>
            <a:r>
              <a:rPr lang="en-US" smtClean="0"/>
              <a:t>Fifth level</a:t>
            </a:r>
          </a:p>
        </p:txBody>
      </p:sp>
      <p:sp>
        <p:nvSpPr>
          <p:cNvPr id="10957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vl1pPr>
          </a:lstStyle>
          <a:p>
            <a:endParaRPr lang="en-US"/>
          </a:p>
        </p:txBody>
      </p:sp>
      <p:sp>
        <p:nvSpPr>
          <p:cNvPr id="10957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vl1pPr>
          </a:lstStyle>
          <a:p>
            <a:endParaRPr lang="en-US"/>
          </a:p>
        </p:txBody>
      </p:sp>
      <p:sp>
        <p:nvSpPr>
          <p:cNvPr id="10957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fld id="{8F6D55E9-7A8D-498B-A12B-40366BA4DED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2pPr>
      <a:lvl3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3pPr>
      <a:lvl4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4pPr>
      <a:lvl5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5pPr>
      <a:lvl6pPr marL="4572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6pPr>
      <a:lvl7pPr marL="9144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7pPr>
      <a:lvl8pPr marL="13716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8pPr>
      <a:lvl9pPr marL="18288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Arial" charset="0"/>
        </a:defRPr>
      </a:lvl9pPr>
    </p:titleStyle>
    <p:bodyStyle>
      <a:lvl1pPr marL="342900" indent="-342900" algn="l" rtl="0" eaLnBrk="1" fontAlgn="base" hangingPunct="1">
        <a:spcBef>
          <a:spcPct val="20000"/>
        </a:spcBef>
        <a:spcAft>
          <a:spcPct val="0"/>
        </a:spcAft>
        <a:buClr>
          <a:srgbClr val="006600"/>
        </a:buClr>
        <a:buSzPct val="75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6600"/>
        </a:buClr>
        <a:buSzPct val="75000"/>
        <a:buFont typeface="Wingdings" pitchFamily="2" charset="2"/>
        <a:buChar char="n"/>
        <a:defRPr kumimoji="1" sz="2800">
          <a:solidFill>
            <a:schemeClr val="tx1"/>
          </a:solidFill>
          <a:latin typeface="+mn-lt"/>
        </a:defRPr>
      </a:lvl2pPr>
      <a:lvl3pPr marL="1143000" indent="-228600" algn="l" rtl="0" eaLnBrk="1" fontAlgn="base" hangingPunct="1">
        <a:spcBef>
          <a:spcPct val="20000"/>
        </a:spcBef>
        <a:spcAft>
          <a:spcPct val="0"/>
        </a:spcAft>
        <a:buClr>
          <a:srgbClr val="006600"/>
        </a:buClr>
        <a:buSzPct val="75000"/>
        <a:buFont typeface="Wingdings" pitchFamily="2" charset="2"/>
        <a:buChar char="n"/>
        <a:defRPr kumimoji="1" sz="2400">
          <a:solidFill>
            <a:schemeClr val="tx1"/>
          </a:solidFill>
          <a:latin typeface="+mn-lt"/>
        </a:defRPr>
      </a:lvl3pPr>
      <a:lvl4pPr marL="16002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4pPr>
      <a:lvl5pPr marL="20574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5pPr>
      <a:lvl6pPr marL="25146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6pPr>
      <a:lvl7pPr marL="29718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7pPr>
      <a:lvl8pPr marL="34290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8pPr>
      <a:lvl9pPr marL="3886200" indent="-228600" algn="l" rtl="0" eaLnBrk="1" fontAlgn="base" hangingPunct="1">
        <a:spcBef>
          <a:spcPct val="20000"/>
        </a:spcBef>
        <a:spcAft>
          <a:spcPct val="0"/>
        </a:spcAft>
        <a:buClr>
          <a:srgbClr val="006600"/>
        </a:buClr>
        <a:buSzPct val="75000"/>
        <a:buFont typeface="Wingdings" pitchFamily="2" charset="2"/>
        <a:buChar char="n"/>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ctrTitle"/>
          </p:nvPr>
        </p:nvSpPr>
        <p:spPr>
          <a:xfrm>
            <a:off x="381000" y="3413125"/>
            <a:ext cx="8375650" cy="1616075"/>
          </a:xfrm>
        </p:spPr>
        <p:txBody>
          <a:bodyPr/>
          <a:lstStyle/>
          <a:p>
            <a:pPr algn="ctr"/>
            <a:r>
              <a:rPr lang="en-US" dirty="0" smtClean="0"/>
              <a:t>PRECEDENCE DIAGRAM METHOD - PDM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vi-VN" b="1" dirty="0" smtClean="0"/>
              <a:t>Logical Relationship</a:t>
            </a:r>
            <a:endParaRPr lang="en-US" b="1" dirty="0"/>
          </a:p>
        </p:txBody>
      </p:sp>
      <p:graphicFrame>
        <p:nvGraphicFramePr>
          <p:cNvPr id="5" name="Diagram 4"/>
          <p:cNvGraphicFramePr/>
          <p:nvPr/>
        </p:nvGraphicFramePr>
        <p:xfrm>
          <a:off x="990600" y="1625600"/>
          <a:ext cx="7086600" cy="523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vi-VN" b="1" dirty="0" smtClean="0"/>
              <a:t>Logical Relationship</a:t>
            </a:r>
            <a:endParaRPr lang="en-US" b="1" dirty="0"/>
          </a:p>
        </p:txBody>
      </p:sp>
      <p:sp>
        <p:nvSpPr>
          <p:cNvPr id="8" name="Rectangle 7"/>
          <p:cNvSpPr/>
          <p:nvPr/>
        </p:nvSpPr>
        <p:spPr bwMode="auto">
          <a:xfrm>
            <a:off x="1219200" y="37338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sp>
        <p:nvSpPr>
          <p:cNvPr id="11" name="Rectangle 10"/>
          <p:cNvSpPr/>
          <p:nvPr/>
        </p:nvSpPr>
        <p:spPr bwMode="auto">
          <a:xfrm>
            <a:off x="5334000" y="37338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B</a:t>
            </a:r>
            <a:endParaRPr kumimoji="0" lang="en-US" sz="4400" b="0" i="0" u="none" strike="noStrike" cap="none" normalizeH="0" baseline="0" dirty="0" smtClean="0">
              <a:ln>
                <a:noFill/>
              </a:ln>
              <a:solidFill>
                <a:schemeClr val="tx1"/>
              </a:solidFill>
              <a:effectLst/>
              <a:latin typeface="+mj-lt"/>
            </a:endParaRPr>
          </a:p>
        </p:txBody>
      </p:sp>
      <p:cxnSp>
        <p:nvCxnSpPr>
          <p:cNvPr id="13" name="Straight Arrow Connector 12"/>
          <p:cNvCxnSpPr>
            <a:stCxn id="8" idx="3"/>
            <a:endCxn id="11" idx="1"/>
          </p:cNvCxnSpPr>
          <p:nvPr/>
        </p:nvCxnSpPr>
        <p:spPr bwMode="auto">
          <a:xfrm>
            <a:off x="3886200" y="4152900"/>
            <a:ext cx="1447800" cy="1588"/>
          </a:xfrm>
          <a:prstGeom prst="straightConnector1">
            <a:avLst/>
          </a:prstGeom>
          <a:solidFill>
            <a:schemeClr val="accent1"/>
          </a:solidFill>
          <a:ln w="38100" cap="sq" cmpd="sng" algn="ctr">
            <a:solidFill>
              <a:schemeClr val="tx1"/>
            </a:solidFill>
            <a:prstDash val="solid"/>
            <a:round/>
            <a:headEnd type="none" w="sm" len="sm"/>
            <a:tailEnd type="arrow"/>
          </a:ln>
          <a:effectLst/>
        </p:spPr>
      </p:cxnSp>
      <p:sp>
        <p:nvSpPr>
          <p:cNvPr id="18" name="Rectangle 17"/>
          <p:cNvSpPr/>
          <p:nvPr/>
        </p:nvSpPr>
        <p:spPr>
          <a:xfrm>
            <a:off x="2743200" y="2133600"/>
            <a:ext cx="3667992" cy="769441"/>
          </a:xfrm>
          <a:prstGeom prst="rect">
            <a:avLst/>
          </a:prstGeom>
        </p:spPr>
        <p:txBody>
          <a:bodyPr wrap="none">
            <a:spAutoFit/>
          </a:bodyPr>
          <a:lstStyle/>
          <a:p>
            <a:pPr lvl="0"/>
            <a:r>
              <a:rPr lang="vi-VN" sz="4400" dirty="0" smtClean="0">
                <a:solidFill>
                  <a:srgbClr val="FF0000"/>
                </a:solidFill>
                <a:latin typeface="+mj-lt"/>
              </a:rPr>
              <a:t>F</a:t>
            </a:r>
            <a:r>
              <a:rPr lang="vi-VN" sz="4400" dirty="0" smtClean="0">
                <a:latin typeface="+mj-lt"/>
              </a:rPr>
              <a:t>inish to </a:t>
            </a:r>
            <a:r>
              <a:rPr lang="vi-VN" sz="4400" dirty="0" smtClean="0">
                <a:solidFill>
                  <a:srgbClr val="FF0000"/>
                </a:solidFill>
                <a:latin typeface="+mj-lt"/>
              </a:rPr>
              <a:t>S</a:t>
            </a:r>
            <a:r>
              <a:rPr lang="vi-VN" sz="4400" dirty="0" smtClean="0">
                <a:latin typeface="+mj-lt"/>
              </a:rPr>
              <a:t>tart</a:t>
            </a:r>
            <a:endParaRPr lang="en-US" sz="4400" dirty="0">
              <a:latin typeface="+mj-lt"/>
            </a:endParaRPr>
          </a:p>
        </p:txBody>
      </p:sp>
      <p:sp>
        <p:nvSpPr>
          <p:cNvPr id="19" name="Rectangle 18"/>
          <p:cNvSpPr/>
          <p:nvPr/>
        </p:nvSpPr>
        <p:spPr>
          <a:xfrm>
            <a:off x="3962400" y="3352800"/>
            <a:ext cx="1377301" cy="769441"/>
          </a:xfrm>
          <a:prstGeom prst="rect">
            <a:avLst/>
          </a:prstGeom>
        </p:spPr>
        <p:txBody>
          <a:bodyPr wrap="none">
            <a:spAutoFit/>
          </a:bodyPr>
          <a:lstStyle/>
          <a:p>
            <a:pPr lvl="0" algn="ctr"/>
            <a:r>
              <a:rPr lang="vi-VN" sz="4400" dirty="0" smtClean="0">
                <a:solidFill>
                  <a:srgbClr val="FF0000"/>
                </a:solidFill>
                <a:latin typeface="+mj-lt"/>
              </a:rPr>
              <a:t>F   S</a:t>
            </a:r>
            <a:endParaRPr lang="en-US" sz="44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vi-VN" b="1" dirty="0" smtClean="0"/>
              <a:t>Logical Relationship</a:t>
            </a:r>
            <a:endParaRPr lang="en-US" b="1" dirty="0"/>
          </a:p>
        </p:txBody>
      </p:sp>
      <p:sp>
        <p:nvSpPr>
          <p:cNvPr id="8" name="Rectangle 7"/>
          <p:cNvSpPr/>
          <p:nvPr/>
        </p:nvSpPr>
        <p:spPr bwMode="auto">
          <a:xfrm>
            <a:off x="2362200" y="29718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sp>
        <p:nvSpPr>
          <p:cNvPr id="18" name="Rectangle 17"/>
          <p:cNvSpPr/>
          <p:nvPr/>
        </p:nvSpPr>
        <p:spPr>
          <a:xfrm>
            <a:off x="2895600" y="1905000"/>
            <a:ext cx="3355406" cy="769441"/>
          </a:xfrm>
          <a:prstGeom prst="rect">
            <a:avLst/>
          </a:prstGeom>
        </p:spPr>
        <p:txBody>
          <a:bodyPr wrap="none">
            <a:spAutoFit/>
          </a:bodyPr>
          <a:lstStyle/>
          <a:p>
            <a:pPr lvl="0"/>
            <a:r>
              <a:rPr lang="vi-VN" sz="4400" dirty="0" smtClean="0">
                <a:solidFill>
                  <a:srgbClr val="FF0000"/>
                </a:solidFill>
                <a:latin typeface="+mj-lt"/>
              </a:rPr>
              <a:t>S</a:t>
            </a:r>
            <a:r>
              <a:rPr lang="vi-VN" sz="4400" dirty="0" smtClean="0">
                <a:latin typeface="+mj-lt"/>
              </a:rPr>
              <a:t>tart to </a:t>
            </a:r>
            <a:r>
              <a:rPr lang="vi-VN" sz="4400" dirty="0" smtClean="0">
                <a:solidFill>
                  <a:srgbClr val="FF0000"/>
                </a:solidFill>
                <a:latin typeface="+mj-lt"/>
              </a:rPr>
              <a:t>S</a:t>
            </a:r>
            <a:r>
              <a:rPr lang="vi-VN" sz="4400" dirty="0" smtClean="0">
                <a:latin typeface="+mj-lt"/>
              </a:rPr>
              <a:t>tart</a:t>
            </a:r>
            <a:endParaRPr lang="en-US" sz="4400" dirty="0">
              <a:latin typeface="+mj-lt"/>
            </a:endParaRPr>
          </a:p>
        </p:txBody>
      </p:sp>
      <p:sp>
        <p:nvSpPr>
          <p:cNvPr id="19" name="Rectangle 18"/>
          <p:cNvSpPr/>
          <p:nvPr/>
        </p:nvSpPr>
        <p:spPr>
          <a:xfrm>
            <a:off x="838200" y="3810000"/>
            <a:ext cx="938077" cy="769441"/>
          </a:xfrm>
          <a:prstGeom prst="rect">
            <a:avLst/>
          </a:prstGeom>
        </p:spPr>
        <p:txBody>
          <a:bodyPr wrap="none">
            <a:spAutoFit/>
          </a:bodyPr>
          <a:lstStyle/>
          <a:p>
            <a:pPr lvl="0" algn="ctr"/>
            <a:r>
              <a:rPr lang="vi-VN" sz="4400" dirty="0" smtClean="0">
                <a:solidFill>
                  <a:srgbClr val="FF0000"/>
                </a:solidFill>
                <a:latin typeface="+mj-lt"/>
              </a:rPr>
              <a:t>SS</a:t>
            </a:r>
            <a:endParaRPr lang="en-US" sz="4400" dirty="0">
              <a:latin typeface="+mj-lt"/>
            </a:endParaRPr>
          </a:p>
        </p:txBody>
      </p:sp>
      <p:sp>
        <p:nvSpPr>
          <p:cNvPr id="10" name="Rectangle 9"/>
          <p:cNvSpPr/>
          <p:nvPr/>
        </p:nvSpPr>
        <p:spPr bwMode="auto">
          <a:xfrm>
            <a:off x="2362200" y="4724400"/>
            <a:ext cx="54864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B</a:t>
            </a:r>
            <a:endParaRPr kumimoji="0" lang="en-US" sz="4400" b="0" i="0" u="none" strike="noStrike" cap="none" normalizeH="0" baseline="0" dirty="0" smtClean="0">
              <a:ln>
                <a:noFill/>
              </a:ln>
              <a:solidFill>
                <a:schemeClr val="tx1"/>
              </a:solidFill>
              <a:effectLst/>
              <a:latin typeface="+mj-lt"/>
            </a:endParaRPr>
          </a:p>
        </p:txBody>
      </p:sp>
      <p:cxnSp>
        <p:nvCxnSpPr>
          <p:cNvPr id="14" name="Elbow Connector 13"/>
          <p:cNvCxnSpPr>
            <a:stCxn id="8" idx="1"/>
            <a:endCxn id="10" idx="1"/>
          </p:cNvCxnSpPr>
          <p:nvPr/>
        </p:nvCxnSpPr>
        <p:spPr bwMode="auto">
          <a:xfrm rot="10800000" flipV="1">
            <a:off x="2362200" y="3390900"/>
            <a:ext cx="1588" cy="1752600"/>
          </a:xfrm>
          <a:prstGeom prst="bentConnector3">
            <a:avLst>
              <a:gd name="adj1" fmla="val 28058951"/>
            </a:avLst>
          </a:prstGeom>
          <a:solidFill>
            <a:schemeClr val="accent1"/>
          </a:solidFill>
          <a:ln w="38100" cap="sq" cmpd="sng" algn="ctr">
            <a:solidFill>
              <a:schemeClr val="tx1"/>
            </a:solidFill>
            <a:prstDash val="solid"/>
            <a:round/>
            <a:headEnd type="none" w="sm" len="sm"/>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vi-VN" b="1" dirty="0" smtClean="0"/>
              <a:t>Logical Relationship</a:t>
            </a:r>
            <a:endParaRPr lang="en-US" b="1" dirty="0"/>
          </a:p>
        </p:txBody>
      </p:sp>
      <p:sp>
        <p:nvSpPr>
          <p:cNvPr id="8" name="Rectangle 7"/>
          <p:cNvSpPr/>
          <p:nvPr/>
        </p:nvSpPr>
        <p:spPr bwMode="auto">
          <a:xfrm>
            <a:off x="1371600" y="2971800"/>
            <a:ext cx="52578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sp>
        <p:nvSpPr>
          <p:cNvPr id="18" name="Rectangle 17"/>
          <p:cNvSpPr/>
          <p:nvPr/>
        </p:nvSpPr>
        <p:spPr>
          <a:xfrm>
            <a:off x="2895600" y="1905000"/>
            <a:ext cx="3730508" cy="769441"/>
          </a:xfrm>
          <a:prstGeom prst="rect">
            <a:avLst/>
          </a:prstGeom>
        </p:spPr>
        <p:txBody>
          <a:bodyPr wrap="none">
            <a:spAutoFit/>
          </a:bodyPr>
          <a:lstStyle/>
          <a:p>
            <a:pPr lvl="0"/>
            <a:r>
              <a:rPr lang="vi-VN" sz="4400" dirty="0" smtClean="0">
                <a:solidFill>
                  <a:srgbClr val="FF0000"/>
                </a:solidFill>
                <a:latin typeface="+mj-lt"/>
              </a:rPr>
              <a:t>F</a:t>
            </a:r>
            <a:r>
              <a:rPr lang="vi-VN" sz="4400" dirty="0" smtClean="0">
                <a:latin typeface="+mj-lt"/>
              </a:rPr>
              <a:t>nish to </a:t>
            </a:r>
            <a:r>
              <a:rPr lang="vi-VN" sz="4400" dirty="0" smtClean="0">
                <a:solidFill>
                  <a:srgbClr val="FF0000"/>
                </a:solidFill>
                <a:latin typeface="+mj-lt"/>
              </a:rPr>
              <a:t>F</a:t>
            </a:r>
            <a:r>
              <a:rPr lang="vi-VN" sz="4400" dirty="0" smtClean="0">
                <a:latin typeface="+mj-lt"/>
              </a:rPr>
              <a:t>nish</a:t>
            </a:r>
            <a:endParaRPr lang="en-US" sz="4400" dirty="0" smtClean="0">
              <a:latin typeface="+mj-lt"/>
            </a:endParaRPr>
          </a:p>
        </p:txBody>
      </p:sp>
      <p:sp>
        <p:nvSpPr>
          <p:cNvPr id="19" name="Rectangle 18"/>
          <p:cNvSpPr/>
          <p:nvPr/>
        </p:nvSpPr>
        <p:spPr>
          <a:xfrm>
            <a:off x="7215323" y="3886200"/>
            <a:ext cx="873957" cy="769441"/>
          </a:xfrm>
          <a:prstGeom prst="rect">
            <a:avLst/>
          </a:prstGeom>
        </p:spPr>
        <p:txBody>
          <a:bodyPr wrap="none">
            <a:spAutoFit/>
          </a:bodyPr>
          <a:lstStyle/>
          <a:p>
            <a:pPr lvl="0" algn="ctr"/>
            <a:r>
              <a:rPr lang="vi-VN" sz="4400" dirty="0" smtClean="0">
                <a:solidFill>
                  <a:srgbClr val="FF0000"/>
                </a:solidFill>
                <a:latin typeface="+mj-lt"/>
              </a:rPr>
              <a:t>FF</a:t>
            </a:r>
            <a:endParaRPr lang="en-US" sz="4400" dirty="0">
              <a:latin typeface="+mj-lt"/>
            </a:endParaRPr>
          </a:p>
        </p:txBody>
      </p:sp>
      <p:sp>
        <p:nvSpPr>
          <p:cNvPr id="10" name="Rectangle 9"/>
          <p:cNvSpPr/>
          <p:nvPr/>
        </p:nvSpPr>
        <p:spPr bwMode="auto">
          <a:xfrm>
            <a:off x="3200400" y="4724400"/>
            <a:ext cx="3429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B</a:t>
            </a:r>
            <a:endParaRPr kumimoji="0" lang="en-US" sz="4400" b="0" i="0" u="none" strike="noStrike" cap="none" normalizeH="0" baseline="0" dirty="0" smtClean="0">
              <a:ln>
                <a:noFill/>
              </a:ln>
              <a:solidFill>
                <a:schemeClr val="tx1"/>
              </a:solidFill>
              <a:effectLst/>
              <a:latin typeface="+mj-lt"/>
            </a:endParaRPr>
          </a:p>
        </p:txBody>
      </p:sp>
      <p:cxnSp>
        <p:nvCxnSpPr>
          <p:cNvPr id="14" name="Elbow Connector 13"/>
          <p:cNvCxnSpPr>
            <a:stCxn id="8" idx="3"/>
            <a:endCxn id="10" idx="3"/>
          </p:cNvCxnSpPr>
          <p:nvPr/>
        </p:nvCxnSpPr>
        <p:spPr bwMode="auto">
          <a:xfrm>
            <a:off x="6629400" y="3390900"/>
            <a:ext cx="1588" cy="1752600"/>
          </a:xfrm>
          <a:prstGeom prst="bentConnector3">
            <a:avLst>
              <a:gd name="adj1" fmla="val 29034896"/>
            </a:avLst>
          </a:prstGeom>
          <a:solidFill>
            <a:schemeClr val="accent1"/>
          </a:solidFill>
          <a:ln w="38100" cap="sq" cmpd="sng" algn="ctr">
            <a:solidFill>
              <a:schemeClr val="tx1"/>
            </a:solidFill>
            <a:prstDash val="solid"/>
            <a:round/>
            <a:headEnd type="none" w="sm" len="sm"/>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vi-VN" b="1" dirty="0" smtClean="0"/>
              <a:t>Logical Relationship</a:t>
            </a:r>
            <a:endParaRPr lang="en-US" b="1" dirty="0"/>
          </a:p>
        </p:txBody>
      </p:sp>
      <p:sp>
        <p:nvSpPr>
          <p:cNvPr id="8" name="Rectangle 7"/>
          <p:cNvSpPr/>
          <p:nvPr/>
        </p:nvSpPr>
        <p:spPr bwMode="auto">
          <a:xfrm>
            <a:off x="1219200" y="39624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sp>
        <p:nvSpPr>
          <p:cNvPr id="11" name="Rectangle 10"/>
          <p:cNvSpPr/>
          <p:nvPr/>
        </p:nvSpPr>
        <p:spPr bwMode="auto">
          <a:xfrm>
            <a:off x="5334000" y="39624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B</a:t>
            </a:r>
            <a:endParaRPr kumimoji="0" lang="en-US" sz="4400" b="0" i="0" u="none" strike="noStrike" cap="none" normalizeH="0" baseline="0" dirty="0" smtClean="0">
              <a:ln>
                <a:noFill/>
              </a:ln>
              <a:solidFill>
                <a:schemeClr val="tx1"/>
              </a:solidFill>
              <a:effectLst/>
              <a:latin typeface="+mj-lt"/>
            </a:endParaRPr>
          </a:p>
        </p:txBody>
      </p:sp>
      <p:sp>
        <p:nvSpPr>
          <p:cNvPr id="18" name="Rectangle 17"/>
          <p:cNvSpPr/>
          <p:nvPr/>
        </p:nvSpPr>
        <p:spPr>
          <a:xfrm>
            <a:off x="2743200" y="1828800"/>
            <a:ext cx="3825086" cy="769441"/>
          </a:xfrm>
          <a:prstGeom prst="rect">
            <a:avLst/>
          </a:prstGeom>
        </p:spPr>
        <p:txBody>
          <a:bodyPr wrap="none">
            <a:spAutoFit/>
          </a:bodyPr>
          <a:lstStyle/>
          <a:p>
            <a:pPr lvl="0"/>
            <a:r>
              <a:rPr lang="vi-VN" sz="4400" dirty="0" smtClean="0">
                <a:latin typeface="+mj-lt"/>
              </a:rPr>
              <a:t> </a:t>
            </a:r>
            <a:r>
              <a:rPr lang="vi-VN" sz="4400" dirty="0" smtClean="0">
                <a:solidFill>
                  <a:srgbClr val="FF0000"/>
                </a:solidFill>
                <a:latin typeface="+mj-lt"/>
              </a:rPr>
              <a:t>S</a:t>
            </a:r>
            <a:r>
              <a:rPr lang="vi-VN" sz="4400" dirty="0" smtClean="0">
                <a:latin typeface="+mj-lt"/>
              </a:rPr>
              <a:t>tart to </a:t>
            </a:r>
            <a:r>
              <a:rPr lang="vi-VN" sz="4400" dirty="0" smtClean="0">
                <a:solidFill>
                  <a:srgbClr val="FF0000"/>
                </a:solidFill>
                <a:latin typeface="+mj-lt"/>
              </a:rPr>
              <a:t>F</a:t>
            </a:r>
            <a:r>
              <a:rPr lang="vi-VN" sz="4400" dirty="0" smtClean="0">
                <a:latin typeface="+mj-lt"/>
              </a:rPr>
              <a:t>inish</a:t>
            </a:r>
            <a:endParaRPr lang="en-US" sz="4400" dirty="0">
              <a:latin typeface="+mj-lt"/>
            </a:endParaRPr>
          </a:p>
        </p:txBody>
      </p:sp>
      <p:sp>
        <p:nvSpPr>
          <p:cNvPr id="19" name="Rectangle 18"/>
          <p:cNvSpPr/>
          <p:nvPr/>
        </p:nvSpPr>
        <p:spPr>
          <a:xfrm>
            <a:off x="4191000" y="2438400"/>
            <a:ext cx="906017" cy="769441"/>
          </a:xfrm>
          <a:prstGeom prst="rect">
            <a:avLst/>
          </a:prstGeom>
        </p:spPr>
        <p:txBody>
          <a:bodyPr wrap="none">
            <a:spAutoFit/>
          </a:bodyPr>
          <a:lstStyle/>
          <a:p>
            <a:pPr lvl="0" algn="ctr"/>
            <a:r>
              <a:rPr lang="vi-VN" sz="4400" dirty="0" smtClean="0">
                <a:solidFill>
                  <a:srgbClr val="FF0000"/>
                </a:solidFill>
                <a:latin typeface="+mj-lt"/>
              </a:rPr>
              <a:t>SF</a:t>
            </a:r>
            <a:endParaRPr lang="en-US" sz="4400" dirty="0">
              <a:latin typeface="+mj-lt"/>
            </a:endParaRPr>
          </a:p>
        </p:txBody>
      </p:sp>
      <p:cxnSp>
        <p:nvCxnSpPr>
          <p:cNvPr id="10" name="Shape 9"/>
          <p:cNvCxnSpPr>
            <a:stCxn id="8" idx="1"/>
            <a:endCxn id="11" idx="3"/>
          </p:cNvCxnSpPr>
          <p:nvPr/>
        </p:nvCxnSpPr>
        <p:spPr bwMode="auto">
          <a:xfrm rot="10800000" flipH="1">
            <a:off x="1219200" y="4381500"/>
            <a:ext cx="6781800" cy="1588"/>
          </a:xfrm>
          <a:prstGeom prst="bentConnector5">
            <a:avLst>
              <a:gd name="adj1" fmla="val -3371"/>
              <a:gd name="adj2" fmla="val 65186292"/>
              <a:gd name="adj3" fmla="val 103371"/>
            </a:avLst>
          </a:prstGeom>
          <a:solidFill>
            <a:schemeClr val="accent1"/>
          </a:solidFill>
          <a:ln w="38100" cap="sq" cmpd="sng" algn="ctr">
            <a:solidFill>
              <a:schemeClr val="tx1"/>
            </a:solidFill>
            <a:prstDash val="solid"/>
            <a:round/>
            <a:headEnd type="none" w="sm" len="sm"/>
            <a:tailEnd type="arrow"/>
          </a:ln>
          <a:effec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80814" y="1592451"/>
          <a:ext cx="8763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0" y="357188"/>
            <a:ext cx="9144000" cy="984250"/>
          </a:xfrm>
        </p:spPr>
        <p:txBody>
          <a:bodyPr/>
          <a:lstStyle/>
          <a:p>
            <a:pPr algn="ctr"/>
            <a:r>
              <a:rPr lang="vi-VN" b="1" dirty="0" smtClean="0"/>
              <a:t>Precedence Diagram’s Notation</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4400" dirty="0" smtClean="0"/>
              <a:t>Total Float (TF) is the amount of time an activity can be delayed without delaying project end date.</a:t>
            </a:r>
          </a:p>
          <a:p>
            <a:endParaRPr lang="en-US" sz="4400" dirty="0"/>
          </a:p>
        </p:txBody>
      </p:sp>
      <p:sp>
        <p:nvSpPr>
          <p:cNvPr id="4" name="Title 1"/>
          <p:cNvSpPr>
            <a:spLocks noGrp="1"/>
          </p:cNvSpPr>
          <p:nvPr>
            <p:ph type="title"/>
          </p:nvPr>
        </p:nvSpPr>
        <p:spPr>
          <a:xfrm>
            <a:off x="0" y="357188"/>
            <a:ext cx="9144000" cy="984250"/>
          </a:xfrm>
        </p:spPr>
        <p:txBody>
          <a:bodyPr/>
          <a:lstStyle/>
          <a:p>
            <a:pPr algn="ctr"/>
            <a:r>
              <a:rPr lang="vi-VN" b="1" dirty="0" smtClean="0"/>
              <a:t>Precedence Diagram’s Notation</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 to calculate Float?</a:t>
            </a:r>
          </a:p>
          <a:p>
            <a:endParaRPr lang="en-US" dirty="0" smtClean="0"/>
          </a:p>
          <a:p>
            <a:endParaRPr lang="en-US" dirty="0" smtClean="0"/>
          </a:p>
          <a:p>
            <a:endParaRPr lang="en-US" dirty="0" smtClean="0"/>
          </a:p>
          <a:p>
            <a:endParaRPr lang="en-US" dirty="0" smtClean="0"/>
          </a:p>
          <a:p>
            <a:endParaRPr lang="en-US" dirty="0" smtClean="0"/>
          </a:p>
          <a:p>
            <a:r>
              <a:rPr lang="en-US" dirty="0" smtClean="0"/>
              <a:t>Float = LS – ES </a:t>
            </a:r>
            <a:r>
              <a:rPr lang="en-US" dirty="0" smtClean="0">
                <a:solidFill>
                  <a:srgbClr val="FF0000"/>
                </a:solidFill>
              </a:rPr>
              <a:t>or</a:t>
            </a:r>
            <a:r>
              <a:rPr lang="en-US" dirty="0" smtClean="0"/>
              <a:t> LF - EF</a:t>
            </a:r>
          </a:p>
          <a:p>
            <a:endParaRPr lang="en-US" dirty="0" smtClean="0"/>
          </a:p>
          <a:p>
            <a:endParaRPr lang="en-US" dirty="0" smtClean="0"/>
          </a:p>
          <a:p>
            <a:endParaRPr lang="en-US" dirty="0"/>
          </a:p>
        </p:txBody>
      </p:sp>
      <p:sp>
        <p:nvSpPr>
          <p:cNvPr id="4" name="Title 1"/>
          <p:cNvSpPr>
            <a:spLocks noGrp="1"/>
          </p:cNvSpPr>
          <p:nvPr>
            <p:ph type="title"/>
          </p:nvPr>
        </p:nvSpPr>
        <p:spPr>
          <a:xfrm>
            <a:off x="0" y="357188"/>
            <a:ext cx="9144000" cy="984250"/>
          </a:xfrm>
        </p:spPr>
        <p:txBody>
          <a:bodyPr/>
          <a:lstStyle/>
          <a:p>
            <a:pPr algn="ctr"/>
            <a:r>
              <a:rPr lang="vi-VN" b="1" dirty="0" smtClean="0"/>
              <a:t>Precedence Diagram’s Notation</a:t>
            </a:r>
            <a:endParaRPr lang="en-US" b="1" dirty="0"/>
          </a:p>
        </p:txBody>
      </p:sp>
      <p:sp>
        <p:nvSpPr>
          <p:cNvPr id="5" name="Rectangle 4"/>
          <p:cNvSpPr/>
          <p:nvPr/>
        </p:nvSpPr>
        <p:spPr bwMode="auto">
          <a:xfrm>
            <a:off x="3276600" y="2590800"/>
            <a:ext cx="2667000" cy="22098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mj-lt"/>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grpSp>
        <p:nvGrpSpPr>
          <p:cNvPr id="8" name="Group 7"/>
          <p:cNvGrpSpPr/>
          <p:nvPr/>
        </p:nvGrpSpPr>
        <p:grpSpPr>
          <a:xfrm>
            <a:off x="3276600" y="2590800"/>
            <a:ext cx="685800" cy="537865"/>
            <a:chOff x="2971800" y="3200400"/>
            <a:chExt cx="685800" cy="537865"/>
          </a:xfrm>
        </p:grpSpPr>
        <p:sp>
          <p:nvSpPr>
            <p:cNvPr id="6" name="Rectangle 5"/>
            <p:cNvSpPr/>
            <p:nvPr/>
          </p:nvSpPr>
          <p:spPr bwMode="auto">
            <a:xfrm>
              <a:off x="2971800" y="3200400"/>
              <a:ext cx="685800" cy="533400"/>
            </a:xfrm>
            <a:prstGeom prst="rect">
              <a:avLst/>
            </a:prstGeom>
            <a:noFill/>
            <a:ln w="28575" cap="sq"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3048000" y="3276600"/>
              <a:ext cx="595035" cy="461665"/>
            </a:xfrm>
            <a:prstGeom prst="rect">
              <a:avLst/>
            </a:prstGeom>
            <a:noFill/>
          </p:spPr>
          <p:txBody>
            <a:bodyPr wrap="none" rtlCol="0">
              <a:spAutoFit/>
            </a:bodyPr>
            <a:lstStyle/>
            <a:p>
              <a:r>
                <a:rPr lang="en-US" dirty="0" smtClean="0">
                  <a:latin typeface="+mj-lt"/>
                </a:rPr>
                <a:t>ES</a:t>
              </a:r>
              <a:endParaRPr lang="en-US" dirty="0">
                <a:latin typeface="+mj-lt"/>
              </a:endParaRPr>
            </a:p>
          </p:txBody>
        </p:sp>
      </p:grpSp>
      <p:grpSp>
        <p:nvGrpSpPr>
          <p:cNvPr id="13" name="Group 12"/>
          <p:cNvGrpSpPr/>
          <p:nvPr/>
        </p:nvGrpSpPr>
        <p:grpSpPr>
          <a:xfrm>
            <a:off x="5257800" y="2590800"/>
            <a:ext cx="685800" cy="537865"/>
            <a:chOff x="2971800" y="3200400"/>
            <a:chExt cx="685800" cy="537865"/>
          </a:xfrm>
        </p:grpSpPr>
        <p:sp>
          <p:nvSpPr>
            <p:cNvPr id="14" name="Rectangle 13"/>
            <p:cNvSpPr/>
            <p:nvPr/>
          </p:nvSpPr>
          <p:spPr bwMode="auto">
            <a:xfrm>
              <a:off x="2971800" y="3200400"/>
              <a:ext cx="685800" cy="533400"/>
            </a:xfrm>
            <a:prstGeom prst="rect">
              <a:avLst/>
            </a:prstGeom>
            <a:noFill/>
            <a:ln w="28575" cap="sq"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5" name="TextBox 14"/>
            <p:cNvSpPr txBox="1"/>
            <p:nvPr/>
          </p:nvSpPr>
          <p:spPr>
            <a:xfrm>
              <a:off x="3048000" y="3276600"/>
              <a:ext cx="577402" cy="461665"/>
            </a:xfrm>
            <a:prstGeom prst="rect">
              <a:avLst/>
            </a:prstGeom>
            <a:noFill/>
          </p:spPr>
          <p:txBody>
            <a:bodyPr wrap="none" rtlCol="0">
              <a:spAutoFit/>
            </a:bodyPr>
            <a:lstStyle/>
            <a:p>
              <a:r>
                <a:rPr lang="en-US" dirty="0" smtClean="0">
                  <a:latin typeface="+mj-lt"/>
                </a:rPr>
                <a:t>EF</a:t>
              </a:r>
              <a:endParaRPr lang="en-US" dirty="0">
                <a:latin typeface="+mj-lt"/>
              </a:endParaRPr>
            </a:p>
          </p:txBody>
        </p:sp>
      </p:grpSp>
      <p:grpSp>
        <p:nvGrpSpPr>
          <p:cNvPr id="16" name="Group 15"/>
          <p:cNvGrpSpPr/>
          <p:nvPr/>
        </p:nvGrpSpPr>
        <p:grpSpPr>
          <a:xfrm>
            <a:off x="3276600" y="4267200"/>
            <a:ext cx="685800" cy="537865"/>
            <a:chOff x="2971800" y="3200400"/>
            <a:chExt cx="685800" cy="537865"/>
          </a:xfrm>
        </p:grpSpPr>
        <p:sp>
          <p:nvSpPr>
            <p:cNvPr id="17" name="Rectangle 16"/>
            <p:cNvSpPr/>
            <p:nvPr/>
          </p:nvSpPr>
          <p:spPr bwMode="auto">
            <a:xfrm>
              <a:off x="2971800" y="3200400"/>
              <a:ext cx="685800" cy="533400"/>
            </a:xfrm>
            <a:prstGeom prst="rect">
              <a:avLst/>
            </a:prstGeom>
            <a:noFill/>
            <a:ln w="28575" cap="sq"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8" name="TextBox 17"/>
            <p:cNvSpPr txBox="1"/>
            <p:nvPr/>
          </p:nvSpPr>
          <p:spPr>
            <a:xfrm>
              <a:off x="3048000" y="3276600"/>
              <a:ext cx="561372" cy="461665"/>
            </a:xfrm>
            <a:prstGeom prst="rect">
              <a:avLst/>
            </a:prstGeom>
            <a:noFill/>
          </p:spPr>
          <p:txBody>
            <a:bodyPr wrap="none" rtlCol="0">
              <a:spAutoFit/>
            </a:bodyPr>
            <a:lstStyle/>
            <a:p>
              <a:r>
                <a:rPr lang="en-US" dirty="0" smtClean="0">
                  <a:latin typeface="+mj-lt"/>
                </a:rPr>
                <a:t>LS</a:t>
              </a:r>
              <a:endParaRPr lang="en-US" dirty="0">
                <a:latin typeface="+mj-lt"/>
              </a:endParaRPr>
            </a:p>
          </p:txBody>
        </p:sp>
      </p:grpSp>
      <p:grpSp>
        <p:nvGrpSpPr>
          <p:cNvPr id="19" name="Group 18"/>
          <p:cNvGrpSpPr/>
          <p:nvPr/>
        </p:nvGrpSpPr>
        <p:grpSpPr>
          <a:xfrm>
            <a:off x="5257800" y="4267200"/>
            <a:ext cx="685800" cy="537865"/>
            <a:chOff x="2971800" y="3200400"/>
            <a:chExt cx="685800" cy="537865"/>
          </a:xfrm>
        </p:grpSpPr>
        <p:sp>
          <p:nvSpPr>
            <p:cNvPr id="20" name="Rectangle 19"/>
            <p:cNvSpPr/>
            <p:nvPr/>
          </p:nvSpPr>
          <p:spPr bwMode="auto">
            <a:xfrm>
              <a:off x="2971800" y="3200400"/>
              <a:ext cx="685800" cy="533400"/>
            </a:xfrm>
            <a:prstGeom prst="rect">
              <a:avLst/>
            </a:prstGeom>
            <a:noFill/>
            <a:ln w="28575" cap="sq"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1" name="TextBox 20"/>
            <p:cNvSpPr txBox="1"/>
            <p:nvPr/>
          </p:nvSpPr>
          <p:spPr>
            <a:xfrm>
              <a:off x="3048000" y="3276600"/>
              <a:ext cx="543739" cy="461665"/>
            </a:xfrm>
            <a:prstGeom prst="rect">
              <a:avLst/>
            </a:prstGeom>
            <a:noFill/>
          </p:spPr>
          <p:txBody>
            <a:bodyPr wrap="none" rtlCol="0">
              <a:spAutoFit/>
            </a:bodyPr>
            <a:lstStyle/>
            <a:p>
              <a:r>
                <a:rPr lang="en-US" dirty="0" smtClean="0">
                  <a:latin typeface="+mj-lt"/>
                </a:rPr>
                <a:t>LF</a:t>
              </a:r>
              <a:endParaRPr lang="en-US" dirty="0">
                <a:latin typeface="+mj-lt"/>
              </a:endParaRPr>
            </a:p>
          </p:txBody>
        </p:sp>
      </p:grpSp>
      <p:cxnSp>
        <p:nvCxnSpPr>
          <p:cNvPr id="23" name="Straight Arrow Connector 22"/>
          <p:cNvCxnSpPr/>
          <p:nvPr/>
        </p:nvCxnSpPr>
        <p:spPr bwMode="auto">
          <a:xfrm>
            <a:off x="3276600" y="3276600"/>
            <a:ext cx="5486400" cy="1588"/>
          </a:xfrm>
          <a:prstGeom prst="straightConnector1">
            <a:avLst/>
          </a:prstGeom>
          <a:solidFill>
            <a:schemeClr val="accent1"/>
          </a:solidFill>
          <a:ln w="38100" cap="sq" cmpd="sng" algn="ctr">
            <a:solidFill>
              <a:schemeClr val="tx1"/>
            </a:solidFill>
            <a:prstDash val="solid"/>
            <a:round/>
            <a:headEnd type="none" w="sm" len="sm"/>
            <a:tailEnd type="arrow"/>
          </a:ln>
          <a:effectLst/>
        </p:spPr>
      </p:cxnSp>
      <p:sp>
        <p:nvSpPr>
          <p:cNvPr id="24" name="TextBox 23"/>
          <p:cNvSpPr txBox="1"/>
          <p:nvPr/>
        </p:nvSpPr>
        <p:spPr>
          <a:xfrm>
            <a:off x="6096000" y="2743200"/>
            <a:ext cx="2640723" cy="461665"/>
          </a:xfrm>
          <a:prstGeom prst="rect">
            <a:avLst/>
          </a:prstGeom>
          <a:noFill/>
        </p:spPr>
        <p:txBody>
          <a:bodyPr wrap="none" rtlCol="0">
            <a:spAutoFit/>
          </a:bodyPr>
          <a:lstStyle/>
          <a:p>
            <a:r>
              <a:rPr lang="en-US" dirty="0" smtClean="0">
                <a:latin typeface="+mj-lt"/>
              </a:rPr>
              <a:t>FORWARD PASS</a:t>
            </a:r>
            <a:endParaRPr lang="en-US" dirty="0">
              <a:latin typeface="+mj-lt"/>
            </a:endParaRPr>
          </a:p>
        </p:txBody>
      </p:sp>
      <p:cxnSp>
        <p:nvCxnSpPr>
          <p:cNvPr id="26" name="Straight Arrow Connector 25"/>
          <p:cNvCxnSpPr/>
          <p:nvPr/>
        </p:nvCxnSpPr>
        <p:spPr bwMode="auto">
          <a:xfrm rot="10800000">
            <a:off x="381000" y="4114800"/>
            <a:ext cx="5562600" cy="1588"/>
          </a:xfrm>
          <a:prstGeom prst="straightConnector1">
            <a:avLst/>
          </a:prstGeom>
          <a:solidFill>
            <a:schemeClr val="accent1"/>
          </a:solidFill>
          <a:ln w="38100" cap="sq" cmpd="sng" algn="ctr">
            <a:solidFill>
              <a:srgbClr val="FF0000"/>
            </a:solidFill>
            <a:prstDash val="solid"/>
            <a:round/>
            <a:headEnd type="none" w="sm" len="sm"/>
            <a:tailEnd type="arrow"/>
          </a:ln>
          <a:effectLst/>
        </p:spPr>
      </p:cxnSp>
      <p:sp>
        <p:nvSpPr>
          <p:cNvPr id="29" name="TextBox 28"/>
          <p:cNvSpPr txBox="1"/>
          <p:nvPr/>
        </p:nvSpPr>
        <p:spPr>
          <a:xfrm>
            <a:off x="457200" y="3581400"/>
            <a:ext cx="2835456" cy="461665"/>
          </a:xfrm>
          <a:prstGeom prst="rect">
            <a:avLst/>
          </a:prstGeom>
          <a:noFill/>
        </p:spPr>
        <p:txBody>
          <a:bodyPr wrap="none" rtlCol="0">
            <a:spAutoFit/>
          </a:bodyPr>
          <a:lstStyle/>
          <a:p>
            <a:r>
              <a:rPr lang="en-US" dirty="0" smtClean="0">
                <a:solidFill>
                  <a:srgbClr val="FF0000"/>
                </a:solidFill>
                <a:latin typeface="+mj-lt"/>
              </a:rPr>
              <a:t>BACKWARD PASS</a:t>
            </a:r>
            <a:endParaRPr lang="en-US" dirty="0">
              <a:solidFill>
                <a:srgbClr val="FF0000"/>
              </a:solidFill>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700213"/>
            <a:ext cx="7994650" cy="4752975"/>
          </a:xfrm>
        </p:spPr>
        <p:txBody>
          <a:bodyPr/>
          <a:lstStyle/>
          <a:p>
            <a:r>
              <a:rPr lang="en-US" dirty="0" smtClean="0"/>
              <a:t>Critical Path (CF) is the </a:t>
            </a:r>
            <a:r>
              <a:rPr lang="en-US" b="1" dirty="0" smtClean="0">
                <a:solidFill>
                  <a:srgbClr val="FF0000"/>
                </a:solidFill>
              </a:rPr>
              <a:t>longest duration path</a:t>
            </a:r>
            <a:r>
              <a:rPr lang="en-US" dirty="0" smtClean="0"/>
              <a:t> in a network diagram.</a:t>
            </a:r>
          </a:p>
          <a:p>
            <a:r>
              <a:rPr lang="en-US" dirty="0" smtClean="0"/>
              <a:t>And is the </a:t>
            </a:r>
            <a:r>
              <a:rPr lang="en-US" b="1" dirty="0" smtClean="0">
                <a:solidFill>
                  <a:srgbClr val="FF0000"/>
                </a:solidFill>
              </a:rPr>
              <a:t>shortest time </a:t>
            </a:r>
            <a:r>
              <a:rPr lang="en-US" dirty="0" smtClean="0"/>
              <a:t>to complete project</a:t>
            </a:r>
          </a:p>
          <a:p>
            <a:r>
              <a:rPr lang="en-US" dirty="0" smtClean="0"/>
              <a:t>It helps to determine </a:t>
            </a:r>
            <a:r>
              <a:rPr lang="en-US" b="1" dirty="0" smtClean="0">
                <a:solidFill>
                  <a:srgbClr val="FF0000"/>
                </a:solidFill>
              </a:rPr>
              <a:t>the focus </a:t>
            </a:r>
            <a:r>
              <a:rPr lang="en-US" dirty="0" smtClean="0"/>
              <a:t>for project management efforts.</a:t>
            </a:r>
          </a:p>
          <a:p>
            <a:r>
              <a:rPr lang="en-US" dirty="0" smtClean="0"/>
              <a:t>CF activities have </a:t>
            </a:r>
            <a:r>
              <a:rPr lang="en-US" b="1" dirty="0" smtClean="0">
                <a:solidFill>
                  <a:srgbClr val="FF0000"/>
                </a:solidFill>
              </a:rPr>
              <a:t>Zero Float</a:t>
            </a:r>
          </a:p>
          <a:p>
            <a:endParaRPr lang="en-US" dirty="0" smtClean="0"/>
          </a:p>
          <a:p>
            <a:endParaRPr lang="en-US" dirty="0"/>
          </a:p>
        </p:txBody>
      </p:sp>
      <p:sp>
        <p:nvSpPr>
          <p:cNvPr id="4" name="Title 1"/>
          <p:cNvSpPr>
            <a:spLocks noGrp="1"/>
          </p:cNvSpPr>
          <p:nvPr>
            <p:ph type="title"/>
          </p:nvPr>
        </p:nvSpPr>
        <p:spPr>
          <a:xfrm>
            <a:off x="0" y="357188"/>
            <a:ext cx="9144000" cy="984250"/>
          </a:xfrm>
        </p:spPr>
        <p:txBody>
          <a:bodyPr/>
          <a:lstStyle/>
          <a:p>
            <a:pPr algn="ctr"/>
            <a:r>
              <a:rPr lang="vi-VN" b="1" dirty="0" smtClean="0"/>
              <a:t>Precedence Diagram’s Notation</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57188"/>
            <a:ext cx="9144000" cy="984250"/>
          </a:xfrm>
        </p:spPr>
        <p:txBody>
          <a:bodyPr/>
          <a:lstStyle/>
          <a:p>
            <a:pPr algn="ctr"/>
            <a:r>
              <a:rPr lang="en-US" b="1" dirty="0" smtClean="0"/>
              <a:t>Schedule Model</a:t>
            </a:r>
            <a:endParaRPr lang="en-US" b="1" dirty="0"/>
          </a:p>
        </p:txBody>
      </p:sp>
      <p:pic>
        <p:nvPicPr>
          <p:cNvPr id="1026" name="Picture 2" descr="C:\Users\Tai\Desktop\slide-8-638.jpg"/>
          <p:cNvPicPr>
            <a:picLocks noChangeAspect="1" noChangeArrowheads="1"/>
          </p:cNvPicPr>
          <p:nvPr/>
        </p:nvPicPr>
        <p:blipFill>
          <a:blip r:embed="rId3"/>
          <a:srcRect t="17858" b="27376"/>
          <a:stretch>
            <a:fillRect/>
          </a:stretch>
        </p:blipFill>
        <p:spPr bwMode="auto">
          <a:xfrm>
            <a:off x="0" y="1524000"/>
            <a:ext cx="9144000" cy="5029200"/>
          </a:xfrm>
          <a:prstGeom prst="rect">
            <a:avLst/>
          </a:prstGeom>
          <a:noFill/>
        </p:spPr>
      </p:pic>
      <p:sp>
        <p:nvSpPr>
          <p:cNvPr id="14" name="TextBox 13"/>
          <p:cNvSpPr txBox="1"/>
          <p:nvPr/>
        </p:nvSpPr>
        <p:spPr>
          <a:xfrm>
            <a:off x="3200400" y="3352800"/>
            <a:ext cx="910827" cy="461665"/>
          </a:xfrm>
          <a:prstGeom prst="rect">
            <a:avLst/>
          </a:prstGeom>
          <a:noFill/>
        </p:spPr>
        <p:txBody>
          <a:bodyPr wrap="none" rtlCol="0">
            <a:spAutoFit/>
          </a:bodyPr>
          <a:lstStyle/>
          <a:p>
            <a:r>
              <a:rPr lang="en-US" dirty="0" smtClean="0">
                <a:solidFill>
                  <a:srgbClr val="FF0000"/>
                </a:solidFill>
                <a:latin typeface="+mj-lt"/>
              </a:rPr>
              <a:t>TF=0</a:t>
            </a:r>
            <a:endParaRPr lang="en-US" dirty="0">
              <a:solidFill>
                <a:srgbClr val="FF0000"/>
              </a:solidFill>
              <a:latin typeface="+mj-lt"/>
            </a:endParaRPr>
          </a:p>
        </p:txBody>
      </p:sp>
      <p:sp>
        <p:nvSpPr>
          <p:cNvPr id="15" name="TextBox 14"/>
          <p:cNvSpPr txBox="1"/>
          <p:nvPr/>
        </p:nvSpPr>
        <p:spPr>
          <a:xfrm>
            <a:off x="5181600" y="3352800"/>
            <a:ext cx="910827" cy="461665"/>
          </a:xfrm>
          <a:prstGeom prst="rect">
            <a:avLst/>
          </a:prstGeom>
          <a:noFill/>
        </p:spPr>
        <p:txBody>
          <a:bodyPr wrap="none" rtlCol="0">
            <a:spAutoFit/>
          </a:bodyPr>
          <a:lstStyle/>
          <a:p>
            <a:r>
              <a:rPr lang="en-US" dirty="0" smtClean="0">
                <a:solidFill>
                  <a:srgbClr val="FF0000"/>
                </a:solidFill>
                <a:latin typeface="+mj-lt"/>
              </a:rPr>
              <a:t>TF=0</a:t>
            </a:r>
            <a:endParaRPr lang="en-US" dirty="0">
              <a:solidFill>
                <a:srgbClr val="FF0000"/>
              </a:solidFill>
              <a:latin typeface="+mj-lt"/>
            </a:endParaRPr>
          </a:p>
        </p:txBody>
      </p:sp>
      <p:sp>
        <p:nvSpPr>
          <p:cNvPr id="16" name="TextBox 15"/>
          <p:cNvSpPr txBox="1"/>
          <p:nvPr/>
        </p:nvSpPr>
        <p:spPr>
          <a:xfrm>
            <a:off x="6781800" y="4953000"/>
            <a:ext cx="910827" cy="461665"/>
          </a:xfrm>
          <a:prstGeom prst="rect">
            <a:avLst/>
          </a:prstGeom>
          <a:noFill/>
        </p:spPr>
        <p:txBody>
          <a:bodyPr wrap="none" rtlCol="0">
            <a:spAutoFit/>
          </a:bodyPr>
          <a:lstStyle/>
          <a:p>
            <a:r>
              <a:rPr lang="en-US" dirty="0" smtClean="0">
                <a:solidFill>
                  <a:srgbClr val="FF0000"/>
                </a:solidFill>
                <a:latin typeface="+mj-lt"/>
              </a:rPr>
              <a:t>TF=0</a:t>
            </a:r>
            <a:endParaRPr lang="en-US" dirty="0">
              <a:solidFill>
                <a:srgbClr val="FF0000"/>
              </a:solidFill>
              <a:latin typeface="+mj-lt"/>
            </a:endParaRPr>
          </a:p>
        </p:txBody>
      </p:sp>
      <p:sp>
        <p:nvSpPr>
          <p:cNvPr id="23" name="TextBox 22"/>
          <p:cNvSpPr txBox="1"/>
          <p:nvPr/>
        </p:nvSpPr>
        <p:spPr>
          <a:xfrm>
            <a:off x="1676400" y="4800600"/>
            <a:ext cx="910827" cy="461665"/>
          </a:xfrm>
          <a:prstGeom prst="rect">
            <a:avLst/>
          </a:prstGeom>
          <a:noFill/>
        </p:spPr>
        <p:txBody>
          <a:bodyPr wrap="none" rtlCol="0">
            <a:spAutoFit/>
          </a:bodyPr>
          <a:lstStyle/>
          <a:p>
            <a:r>
              <a:rPr lang="en-US" dirty="0" smtClean="0">
                <a:solidFill>
                  <a:srgbClr val="FF0000"/>
                </a:solidFill>
                <a:latin typeface="+mj-lt"/>
              </a:rPr>
              <a:t>TF=0</a:t>
            </a:r>
            <a:endParaRPr lang="en-US" dirty="0">
              <a:solidFill>
                <a:srgbClr val="FF0000"/>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381000"/>
            <a:ext cx="7993063" cy="984250"/>
          </a:xfrm>
        </p:spPr>
        <p:txBody>
          <a:bodyPr/>
          <a:lstStyle/>
          <a:p>
            <a:r>
              <a:rPr lang="en-US" sz="8800" b="1" dirty="0" smtClean="0"/>
              <a:t>What is PDM?</a:t>
            </a:r>
            <a:endParaRPr lang="en-US" sz="8800" b="1" dirty="0"/>
          </a:p>
        </p:txBody>
      </p:sp>
      <p:pic>
        <p:nvPicPr>
          <p:cNvPr id="5" name="Picture 4" descr="hoi.jpg"/>
          <p:cNvPicPr>
            <a:picLocks noChangeAspect="1"/>
          </p:cNvPicPr>
          <p:nvPr/>
        </p:nvPicPr>
        <p:blipFill>
          <a:blip r:embed="rId3"/>
          <a:stretch>
            <a:fillRect/>
          </a:stretch>
        </p:blipFill>
        <p:spPr>
          <a:xfrm>
            <a:off x="2743200" y="2057400"/>
            <a:ext cx="3581400" cy="356548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ctrTitle"/>
          </p:nvPr>
        </p:nvSpPr>
        <p:spPr>
          <a:xfrm>
            <a:off x="381000" y="3413125"/>
            <a:ext cx="8375650" cy="1616075"/>
          </a:xfrm>
        </p:spPr>
        <p:txBody>
          <a:bodyPr>
            <a:prstTxWarp prst="textChevron">
              <a:avLst/>
            </a:prstTxWarp>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THANKS FOR YOUR ATTENTION</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4648200" y="2895600"/>
            <a:ext cx="3886200" cy="1600200"/>
          </a:xfrm>
          <a:prstGeom prst="roundRect">
            <a:avLst/>
          </a:prstGeom>
          <a:solidFill>
            <a:schemeClr val="accent1">
              <a:lumMod val="40000"/>
              <a:lumOff val="60000"/>
            </a:schemeClr>
          </a:solidFill>
          <a:ln>
            <a:solidFill>
              <a:schemeClr val="accent1">
                <a:lumMod val="60000"/>
                <a:lumOff val="40000"/>
              </a:schemeClr>
            </a:solidFill>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4800600" y="2971800"/>
            <a:ext cx="3733800" cy="1446550"/>
          </a:xfrm>
          <a:prstGeom prst="rect">
            <a:avLst/>
          </a:prstGeom>
          <a:noFill/>
        </p:spPr>
        <p:txBody>
          <a:bodyPr wrap="square" rtlCol="0">
            <a:spAutoFit/>
          </a:bodyPr>
          <a:lstStyle/>
          <a:p>
            <a:pPr algn="ctr"/>
            <a:r>
              <a:rPr lang="en-US" sz="4400" b="1" spc="-150" dirty="0" smtClean="0">
                <a:solidFill>
                  <a:srgbClr val="FF0000"/>
                </a:solidFill>
                <a:latin typeface="+mj-lt"/>
              </a:rPr>
              <a:t>A SCHEDULE MODEL</a:t>
            </a:r>
            <a:endParaRPr lang="en-US" sz="4400" b="1" spc="-150" dirty="0">
              <a:solidFill>
                <a:srgbClr val="FF0000"/>
              </a:solidFill>
              <a:latin typeface="+mj-lt"/>
            </a:endParaRPr>
          </a:p>
        </p:txBody>
      </p:sp>
      <p:sp>
        <p:nvSpPr>
          <p:cNvPr id="2" name="Title 1"/>
          <p:cNvSpPr>
            <a:spLocks noGrp="1"/>
          </p:cNvSpPr>
          <p:nvPr>
            <p:ph type="title"/>
          </p:nvPr>
        </p:nvSpPr>
        <p:spPr/>
        <p:txBody>
          <a:bodyPr/>
          <a:lstStyle/>
          <a:p>
            <a:r>
              <a:rPr lang="en-US" b="1" dirty="0" smtClean="0"/>
              <a:t>What is PDM ?</a:t>
            </a:r>
            <a:endParaRPr lang="en-US" b="1" dirty="0"/>
          </a:p>
        </p:txBody>
      </p:sp>
      <p:sp>
        <p:nvSpPr>
          <p:cNvPr id="7" name="Rounded Rectangle 6"/>
          <p:cNvSpPr/>
          <p:nvPr/>
        </p:nvSpPr>
        <p:spPr bwMode="auto">
          <a:xfrm>
            <a:off x="533400" y="2895600"/>
            <a:ext cx="3352800" cy="1567721"/>
          </a:xfrm>
          <a:prstGeom prst="roundRect">
            <a:avLst/>
          </a:prstGeom>
          <a:solidFill>
            <a:schemeClr val="accent1">
              <a:lumMod val="40000"/>
              <a:lumOff val="60000"/>
            </a:schemeClr>
          </a:solidFill>
          <a:ln>
            <a:solidFill>
              <a:schemeClr val="accent1">
                <a:lumMod val="60000"/>
                <a:lumOff val="40000"/>
              </a:schemeClr>
            </a:solidFill>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8" name="TextBox 7"/>
          <p:cNvSpPr txBox="1"/>
          <p:nvPr/>
        </p:nvSpPr>
        <p:spPr>
          <a:xfrm>
            <a:off x="533400" y="3276600"/>
            <a:ext cx="3334567" cy="769441"/>
          </a:xfrm>
          <a:prstGeom prst="rect">
            <a:avLst/>
          </a:prstGeom>
          <a:noFill/>
        </p:spPr>
        <p:txBody>
          <a:bodyPr wrap="none" rtlCol="0">
            <a:spAutoFit/>
          </a:bodyPr>
          <a:lstStyle/>
          <a:p>
            <a:r>
              <a:rPr lang="en-US" sz="4400" b="1" spc="-150" dirty="0" smtClean="0">
                <a:solidFill>
                  <a:srgbClr val="FF0000"/>
                </a:solidFill>
                <a:latin typeface="+mj-lt"/>
              </a:rPr>
              <a:t>TECHNIQUE</a:t>
            </a:r>
            <a:endParaRPr lang="en-US" sz="4400" b="1" spc="-150" dirty="0">
              <a:solidFill>
                <a:srgbClr val="FF0000"/>
              </a:solidFill>
              <a:latin typeface="+mj-lt"/>
            </a:endParaRPr>
          </a:p>
        </p:txBody>
      </p:sp>
      <p:sp>
        <p:nvSpPr>
          <p:cNvPr id="11" name="Right Arrow 10"/>
          <p:cNvSpPr/>
          <p:nvPr/>
        </p:nvSpPr>
        <p:spPr bwMode="auto">
          <a:xfrm>
            <a:off x="4038600" y="3276600"/>
            <a:ext cx="533400" cy="685800"/>
          </a:xfrm>
          <a:prstGeom prst="rightArrow">
            <a:avLst/>
          </a:prstGeom>
          <a:solidFill>
            <a:schemeClr val="accent1"/>
          </a:solidFill>
          <a:ln w="12700" cap="sq"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1"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slide(fromLeft)">
                                      <p:cBhvr>
                                        <p:cTn id="15" dur="500"/>
                                        <p:tgtEl>
                                          <p:spTgt spid="11"/>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Left)">
                                      <p:cBhvr>
                                        <p:cTn id="18" dur="500"/>
                                        <p:tgtEl>
                                          <p:spTgt spid="9"/>
                                        </p:tgtEl>
                                      </p:cBhvr>
                                    </p:animEffect>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heckerboard(across)">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 grpId="1" animBg="1"/>
      <p:bldP spid="8"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PDM ?</a:t>
            </a:r>
            <a:endParaRPr lang="en-US" b="1" dirty="0"/>
          </a:p>
        </p:txBody>
      </p:sp>
      <p:sp>
        <p:nvSpPr>
          <p:cNvPr id="12" name="Rectangle 11"/>
          <p:cNvSpPr/>
          <p:nvPr/>
        </p:nvSpPr>
        <p:spPr bwMode="auto">
          <a:xfrm>
            <a:off x="3200400" y="4114800"/>
            <a:ext cx="3429000" cy="1905000"/>
          </a:xfrm>
          <a:prstGeom prst="rect">
            <a:avLst/>
          </a:prstGeom>
          <a:noFill/>
          <a:ln w="57150">
            <a:solidFill>
              <a:schemeClr val="accent1">
                <a:lumMod val="60000"/>
                <a:lumOff val="40000"/>
              </a:schemeClr>
            </a:solidFill>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3" name="TextBox 12"/>
          <p:cNvSpPr txBox="1"/>
          <p:nvPr/>
        </p:nvSpPr>
        <p:spPr>
          <a:xfrm>
            <a:off x="3581400" y="4648200"/>
            <a:ext cx="2601994" cy="769441"/>
          </a:xfrm>
          <a:prstGeom prst="rect">
            <a:avLst/>
          </a:prstGeom>
          <a:noFill/>
        </p:spPr>
        <p:txBody>
          <a:bodyPr wrap="none" rtlCol="0">
            <a:spAutoFit/>
          </a:bodyPr>
          <a:lstStyle/>
          <a:p>
            <a:r>
              <a:rPr lang="en-US" sz="4400" b="1" spc="-150" dirty="0" smtClean="0">
                <a:solidFill>
                  <a:srgbClr val="FF0000"/>
                </a:solidFill>
                <a:latin typeface="+mj-lt"/>
              </a:rPr>
              <a:t>ACTIVITY</a:t>
            </a:r>
            <a:endParaRPr lang="en-US" sz="4400" b="1" spc="-150" dirty="0">
              <a:solidFill>
                <a:srgbClr val="FF0000"/>
              </a:solidFill>
              <a:latin typeface="+mj-lt"/>
            </a:endParaRPr>
          </a:p>
        </p:txBody>
      </p:sp>
      <p:cxnSp>
        <p:nvCxnSpPr>
          <p:cNvPr id="15" name="Straight Arrow Connector 14"/>
          <p:cNvCxnSpPr/>
          <p:nvPr/>
        </p:nvCxnSpPr>
        <p:spPr bwMode="auto">
          <a:xfrm>
            <a:off x="1981200" y="4648200"/>
            <a:ext cx="1295400" cy="1588"/>
          </a:xfrm>
          <a:prstGeom prst="straightConnector1">
            <a:avLst/>
          </a:prstGeom>
          <a:ln w="57150">
            <a:solidFill>
              <a:schemeClr val="tx2">
                <a:lumMod val="60000"/>
                <a:lumOff val="40000"/>
              </a:schemeClr>
            </a:solidFill>
            <a:headEnd type="none" w="sm" len="sm"/>
            <a:tailEnd type="arrow"/>
          </a:ln>
        </p:spPr>
        <p:style>
          <a:lnRef idx="3">
            <a:schemeClr val="accent4"/>
          </a:lnRef>
          <a:fillRef idx="0">
            <a:schemeClr val="accent4"/>
          </a:fillRef>
          <a:effectRef idx="2">
            <a:schemeClr val="accent4"/>
          </a:effectRef>
          <a:fontRef idx="minor">
            <a:schemeClr val="tx1"/>
          </a:fontRef>
        </p:style>
      </p:cxnSp>
      <p:cxnSp>
        <p:nvCxnSpPr>
          <p:cNvPr id="16" name="Straight Arrow Connector 15"/>
          <p:cNvCxnSpPr/>
          <p:nvPr/>
        </p:nvCxnSpPr>
        <p:spPr bwMode="auto">
          <a:xfrm>
            <a:off x="6629400" y="4572000"/>
            <a:ext cx="1143000" cy="1588"/>
          </a:xfrm>
          <a:prstGeom prst="straightConnector1">
            <a:avLst/>
          </a:prstGeom>
          <a:ln w="57150">
            <a:solidFill>
              <a:schemeClr val="tx2">
                <a:lumMod val="60000"/>
                <a:lumOff val="40000"/>
              </a:schemeClr>
            </a:solidFill>
            <a:headEnd type="none" w="sm" len="sm"/>
            <a:tailEnd type="arrow"/>
          </a:ln>
        </p:spPr>
        <p:style>
          <a:lnRef idx="3">
            <a:schemeClr val="accent4"/>
          </a:lnRef>
          <a:fillRef idx="0">
            <a:schemeClr val="accent4"/>
          </a:fillRef>
          <a:effectRef idx="2">
            <a:schemeClr val="accent4"/>
          </a:effectRef>
          <a:fontRef idx="minor">
            <a:schemeClr val="tx1"/>
          </a:fontRef>
        </p:style>
      </p:cxnSp>
      <p:cxnSp>
        <p:nvCxnSpPr>
          <p:cNvPr id="17" name="Straight Arrow Connector 16"/>
          <p:cNvCxnSpPr/>
          <p:nvPr/>
        </p:nvCxnSpPr>
        <p:spPr bwMode="auto">
          <a:xfrm>
            <a:off x="6629400" y="5410200"/>
            <a:ext cx="1143000" cy="1588"/>
          </a:xfrm>
          <a:prstGeom prst="straightConnector1">
            <a:avLst/>
          </a:prstGeom>
          <a:ln w="57150">
            <a:solidFill>
              <a:schemeClr val="tx2">
                <a:lumMod val="60000"/>
                <a:lumOff val="40000"/>
              </a:schemeClr>
            </a:solidFill>
            <a:headEnd type="none" w="sm" len="sm"/>
            <a:tailEnd type="arrow"/>
          </a:ln>
        </p:spPr>
        <p:style>
          <a:lnRef idx="3">
            <a:schemeClr val="accent4"/>
          </a:lnRef>
          <a:fillRef idx="0">
            <a:schemeClr val="accent4"/>
          </a:fillRef>
          <a:effectRef idx="2">
            <a:schemeClr val="accent4"/>
          </a:effectRef>
          <a:fontRef idx="minor">
            <a:schemeClr val="tx1"/>
          </a:fontRef>
        </p:style>
      </p:cxnSp>
      <p:cxnSp>
        <p:nvCxnSpPr>
          <p:cNvPr id="23" name="Straight Arrow Connector 22"/>
          <p:cNvCxnSpPr/>
          <p:nvPr/>
        </p:nvCxnSpPr>
        <p:spPr bwMode="auto">
          <a:xfrm rot="16200000" flipH="1">
            <a:off x="1519089" y="5862488"/>
            <a:ext cx="1076625" cy="2"/>
          </a:xfrm>
          <a:prstGeom prst="straightConnector1">
            <a:avLst/>
          </a:prstGeom>
          <a:ln w="57150">
            <a:solidFill>
              <a:schemeClr val="tx2">
                <a:lumMod val="60000"/>
                <a:lumOff val="40000"/>
              </a:schemeClr>
            </a:solidFill>
            <a:headEnd type="none" w="sm" len="sm"/>
            <a:tailEnd type="arrow"/>
          </a:ln>
        </p:spPr>
        <p:style>
          <a:lnRef idx="3">
            <a:schemeClr val="accent4"/>
          </a:lnRef>
          <a:fillRef idx="0">
            <a:schemeClr val="accent4"/>
          </a:fillRef>
          <a:effectRef idx="2">
            <a:schemeClr val="accent4"/>
          </a:effectRef>
          <a:fontRef idx="minor">
            <a:schemeClr val="tx1"/>
          </a:fontRef>
        </p:style>
      </p:cxnSp>
      <p:cxnSp>
        <p:nvCxnSpPr>
          <p:cNvPr id="27" name="Straight Connector 26"/>
          <p:cNvCxnSpPr/>
          <p:nvPr/>
        </p:nvCxnSpPr>
        <p:spPr bwMode="auto">
          <a:xfrm>
            <a:off x="2057400" y="5334000"/>
            <a:ext cx="1143000" cy="1588"/>
          </a:xfrm>
          <a:prstGeom prst="line">
            <a:avLst/>
          </a:prstGeom>
          <a:ln w="57150">
            <a:solidFill>
              <a:schemeClr val="tx2">
                <a:lumMod val="60000"/>
                <a:lumOff val="40000"/>
              </a:schemeClr>
            </a:solidFill>
            <a:headEnd type="none" w="sm" len="sm"/>
            <a:tailEnd type="none" w="sm" len="sm"/>
          </a:ln>
        </p:spPr>
        <p:style>
          <a:lnRef idx="3">
            <a:schemeClr val="accent6"/>
          </a:lnRef>
          <a:fillRef idx="0">
            <a:schemeClr val="accent6"/>
          </a:fillRef>
          <a:effectRef idx="2">
            <a:schemeClr val="accent6"/>
          </a:effectRef>
          <a:fontRef idx="minor">
            <a:schemeClr val="tx1"/>
          </a:fontRef>
        </p:style>
      </p:cxnSp>
      <p:sp>
        <p:nvSpPr>
          <p:cNvPr id="18" name="Oval 17"/>
          <p:cNvSpPr/>
          <p:nvPr/>
        </p:nvSpPr>
        <p:spPr bwMode="auto">
          <a:xfrm>
            <a:off x="6629400" y="2133600"/>
            <a:ext cx="1219200" cy="1219200"/>
          </a:xfrm>
          <a:prstGeom prst="ellipse">
            <a:avLst/>
          </a:prstGeom>
          <a:noFill/>
          <a:ln w="57150">
            <a:solidFill>
              <a:schemeClr val="accent1">
                <a:lumMod val="60000"/>
                <a:lumOff val="40000"/>
              </a:schemeClr>
            </a:solidFill>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cxnSp>
        <p:nvCxnSpPr>
          <p:cNvPr id="20" name="Straight Arrow Connector 19"/>
          <p:cNvCxnSpPr/>
          <p:nvPr/>
        </p:nvCxnSpPr>
        <p:spPr bwMode="auto">
          <a:xfrm>
            <a:off x="3048000" y="2743200"/>
            <a:ext cx="3581400" cy="1588"/>
          </a:xfrm>
          <a:prstGeom prst="straightConnector1">
            <a:avLst/>
          </a:prstGeom>
          <a:ln w="57150">
            <a:solidFill>
              <a:schemeClr val="tx2">
                <a:lumMod val="60000"/>
                <a:lumOff val="40000"/>
              </a:schemeClr>
            </a:solidFill>
            <a:headEnd type="none" w="sm" len="sm"/>
            <a:tailEnd type="arrow"/>
          </a:ln>
        </p:spPr>
        <p:style>
          <a:lnRef idx="3">
            <a:schemeClr val="accent4"/>
          </a:lnRef>
          <a:fillRef idx="0">
            <a:schemeClr val="accent4"/>
          </a:fillRef>
          <a:effectRef idx="2">
            <a:schemeClr val="accent4"/>
          </a:effectRef>
          <a:fontRef idx="minor">
            <a:schemeClr val="tx1"/>
          </a:fontRef>
        </p:style>
      </p:cxnSp>
      <p:sp>
        <p:nvSpPr>
          <p:cNvPr id="24" name="TextBox 23"/>
          <p:cNvSpPr txBox="1"/>
          <p:nvPr/>
        </p:nvSpPr>
        <p:spPr>
          <a:xfrm>
            <a:off x="3581400" y="1905000"/>
            <a:ext cx="2601994" cy="769441"/>
          </a:xfrm>
          <a:prstGeom prst="rect">
            <a:avLst/>
          </a:prstGeom>
          <a:noFill/>
        </p:spPr>
        <p:txBody>
          <a:bodyPr wrap="none" rtlCol="0">
            <a:spAutoFit/>
          </a:bodyPr>
          <a:lstStyle/>
          <a:p>
            <a:r>
              <a:rPr lang="en-US" sz="4400" b="1" spc="-150" dirty="0" smtClean="0">
                <a:latin typeface="+mj-lt"/>
              </a:rPr>
              <a:t>ACTIVITY</a:t>
            </a:r>
            <a:endParaRPr lang="en-US" sz="4400" b="1" spc="-150" dirty="0">
              <a:latin typeface="+mj-lt"/>
            </a:endParaRPr>
          </a:p>
        </p:txBody>
      </p:sp>
      <p:sp>
        <p:nvSpPr>
          <p:cNvPr id="30" name="TextBox 29"/>
          <p:cNvSpPr txBox="1"/>
          <p:nvPr/>
        </p:nvSpPr>
        <p:spPr>
          <a:xfrm>
            <a:off x="2209800" y="2362200"/>
            <a:ext cx="322524" cy="769441"/>
          </a:xfrm>
          <a:prstGeom prst="rect">
            <a:avLst/>
          </a:prstGeom>
          <a:noFill/>
        </p:spPr>
        <p:txBody>
          <a:bodyPr wrap="none" rtlCol="0">
            <a:spAutoFit/>
          </a:bodyPr>
          <a:lstStyle/>
          <a:p>
            <a:r>
              <a:rPr lang="vi-VN" sz="4400" b="1" spc="-150" dirty="0" smtClean="0">
                <a:latin typeface="+mj-lt"/>
              </a:rPr>
              <a:t>i</a:t>
            </a:r>
            <a:endParaRPr lang="en-US" sz="4400" b="1" spc="-150" dirty="0">
              <a:latin typeface="+mj-lt"/>
            </a:endParaRPr>
          </a:p>
        </p:txBody>
      </p:sp>
      <p:sp>
        <p:nvSpPr>
          <p:cNvPr id="33" name="TextBox 32"/>
          <p:cNvSpPr txBox="1"/>
          <p:nvPr/>
        </p:nvSpPr>
        <p:spPr>
          <a:xfrm>
            <a:off x="7086600" y="2362200"/>
            <a:ext cx="322524" cy="769441"/>
          </a:xfrm>
          <a:prstGeom prst="rect">
            <a:avLst/>
          </a:prstGeom>
          <a:noFill/>
        </p:spPr>
        <p:txBody>
          <a:bodyPr wrap="none" rtlCol="0">
            <a:spAutoFit/>
          </a:bodyPr>
          <a:lstStyle/>
          <a:p>
            <a:r>
              <a:rPr lang="vi-VN" sz="4400" b="1" spc="-150" dirty="0" smtClean="0">
                <a:latin typeface="+mj-lt"/>
              </a:rPr>
              <a:t>j</a:t>
            </a:r>
            <a:endParaRPr lang="en-US" sz="4400" b="1" spc="-150" dirty="0">
              <a:latin typeface="+mj-lt"/>
            </a:endParaRPr>
          </a:p>
        </p:txBody>
      </p:sp>
      <p:sp>
        <p:nvSpPr>
          <p:cNvPr id="34" name="Oval 33"/>
          <p:cNvSpPr/>
          <p:nvPr/>
        </p:nvSpPr>
        <p:spPr bwMode="auto">
          <a:xfrm>
            <a:off x="1828800" y="2133600"/>
            <a:ext cx="1219200" cy="1219200"/>
          </a:xfrm>
          <a:prstGeom prst="ellipse">
            <a:avLst/>
          </a:prstGeom>
          <a:noFill/>
          <a:ln w="57150">
            <a:solidFill>
              <a:schemeClr val="accent1">
                <a:lumMod val="60000"/>
                <a:lumOff val="40000"/>
              </a:schemeClr>
            </a:solidFill>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5" name="TextBox 34"/>
          <p:cNvSpPr txBox="1"/>
          <p:nvPr/>
        </p:nvSpPr>
        <p:spPr>
          <a:xfrm>
            <a:off x="457200" y="1600200"/>
            <a:ext cx="1410964" cy="769441"/>
          </a:xfrm>
          <a:prstGeom prst="rect">
            <a:avLst/>
          </a:prstGeom>
          <a:noFill/>
          <a:ln>
            <a:solidFill>
              <a:schemeClr val="tx1"/>
            </a:solidFill>
          </a:ln>
        </p:spPr>
        <p:txBody>
          <a:bodyPr wrap="none" rtlCol="0">
            <a:spAutoFit/>
          </a:bodyPr>
          <a:lstStyle/>
          <a:p>
            <a:r>
              <a:rPr lang="vi-VN" sz="4400" b="1" spc="-150" dirty="0" smtClean="0">
                <a:latin typeface="+mj-lt"/>
              </a:rPr>
              <a:t>ADM</a:t>
            </a:r>
            <a:endParaRPr lang="en-US" sz="4400" b="1" spc="-150" dirty="0">
              <a:latin typeface="+mj-lt"/>
            </a:endParaRPr>
          </a:p>
        </p:txBody>
      </p:sp>
      <p:sp>
        <p:nvSpPr>
          <p:cNvPr id="36" name="TextBox 35"/>
          <p:cNvSpPr txBox="1"/>
          <p:nvPr/>
        </p:nvSpPr>
        <p:spPr>
          <a:xfrm>
            <a:off x="457200" y="3810000"/>
            <a:ext cx="1380506" cy="769441"/>
          </a:xfrm>
          <a:prstGeom prst="rect">
            <a:avLst/>
          </a:prstGeom>
          <a:noFill/>
          <a:ln>
            <a:solidFill>
              <a:schemeClr val="tx1"/>
            </a:solidFill>
          </a:ln>
        </p:spPr>
        <p:txBody>
          <a:bodyPr wrap="none" rtlCol="0">
            <a:spAutoFit/>
          </a:bodyPr>
          <a:lstStyle/>
          <a:p>
            <a:r>
              <a:rPr lang="vi-VN" sz="4400" b="1" spc="-150" dirty="0" smtClean="0">
                <a:solidFill>
                  <a:srgbClr val="FF0000"/>
                </a:solidFill>
                <a:latin typeface="+mj-lt"/>
              </a:rPr>
              <a:t>PDM</a:t>
            </a:r>
            <a:endParaRPr lang="en-US" sz="4400" b="1" spc="-150" dirty="0">
              <a:solidFill>
                <a:srgbClr val="FF0000"/>
              </a:solidFill>
              <a:latin typeface="+mj-lt"/>
            </a:endParaRPr>
          </a:p>
        </p:txBody>
      </p:sp>
      <p:sp>
        <p:nvSpPr>
          <p:cNvPr id="37" name="TextBox 36"/>
          <p:cNvSpPr txBox="1"/>
          <p:nvPr/>
        </p:nvSpPr>
        <p:spPr>
          <a:xfrm>
            <a:off x="6629400" y="4724400"/>
            <a:ext cx="1219200" cy="584775"/>
          </a:xfrm>
          <a:prstGeom prst="rect">
            <a:avLst/>
          </a:prstGeom>
          <a:noFill/>
        </p:spPr>
        <p:txBody>
          <a:bodyPr wrap="square" rtlCol="0">
            <a:spAutoFit/>
          </a:bodyPr>
          <a:lstStyle/>
          <a:p>
            <a:r>
              <a:rPr lang="vi-VN" sz="1600" b="1" spc="-150" dirty="0" smtClean="0">
                <a:latin typeface="+mj-lt"/>
              </a:rPr>
              <a:t>Logical relationship</a:t>
            </a:r>
            <a:endParaRPr lang="en-US" sz="1600" b="1" spc="-150" dirty="0">
              <a:latin typeface="+mj-lt"/>
            </a:endParaRPr>
          </a:p>
        </p:txBody>
      </p:sp>
      <p:sp>
        <p:nvSpPr>
          <p:cNvPr id="38" name="TextBox 37"/>
          <p:cNvSpPr txBox="1"/>
          <p:nvPr/>
        </p:nvSpPr>
        <p:spPr>
          <a:xfrm>
            <a:off x="1905000" y="4724400"/>
            <a:ext cx="1219200" cy="584775"/>
          </a:xfrm>
          <a:prstGeom prst="rect">
            <a:avLst/>
          </a:prstGeom>
          <a:noFill/>
        </p:spPr>
        <p:txBody>
          <a:bodyPr wrap="square" rtlCol="0">
            <a:spAutoFit/>
          </a:bodyPr>
          <a:lstStyle/>
          <a:p>
            <a:r>
              <a:rPr lang="vi-VN" sz="1600" b="1" spc="-150" dirty="0" smtClean="0">
                <a:latin typeface="+mj-lt"/>
              </a:rPr>
              <a:t>Logical relationship</a:t>
            </a:r>
            <a:endParaRPr lang="en-US" sz="1600" b="1" spc="-15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ox(in)">
                                      <p:cBhvr>
                                        <p:cTn id="7" dur="500"/>
                                        <p:tgtEl>
                                          <p:spTgt spid="3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slide(fromLeft)">
                                      <p:cBhvr>
                                        <p:cTn id="11" dur="500"/>
                                        <p:tgtEl>
                                          <p:spTgt spid="18"/>
                                        </p:tgtEl>
                                      </p:cBhvr>
                                    </p:animEffect>
                                  </p:childTnLst>
                                </p:cTn>
                              </p:par>
                              <p:par>
                                <p:cTn id="12" presetID="12" presetClass="entr" presetSubtype="8"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slide(fromLeft)">
                                      <p:cBhvr>
                                        <p:cTn id="14" dur="500"/>
                                        <p:tgtEl>
                                          <p:spTgt spid="20"/>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lide(fromLeft)">
                                      <p:cBhvr>
                                        <p:cTn id="17" dur="500"/>
                                        <p:tgtEl>
                                          <p:spTgt spid="24"/>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slide(fromLeft)">
                                      <p:cBhvr>
                                        <p:cTn id="20" dur="500"/>
                                        <p:tgtEl>
                                          <p:spTgt spid="30"/>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slide(fromLeft)">
                                      <p:cBhvr>
                                        <p:cTn id="23" dur="500"/>
                                        <p:tgtEl>
                                          <p:spTgt spid="33"/>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slide(fromLeft)">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box(in)">
                                      <p:cBhvr>
                                        <p:cTn id="31" dur="500"/>
                                        <p:tgtEl>
                                          <p:spTgt spid="36"/>
                                        </p:tgtEl>
                                      </p:cBhvr>
                                    </p:animEffect>
                                  </p:childTnLst>
                                </p:cTn>
                              </p:par>
                            </p:childTnLst>
                          </p:cTn>
                        </p:par>
                        <p:par>
                          <p:cTn id="32" fill="hold">
                            <p:stCondLst>
                              <p:cond delay="500"/>
                            </p:stCondLst>
                            <p:childTnLst>
                              <p:par>
                                <p:cTn id="33" presetID="9"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dissolve">
                                      <p:cBhvr>
                                        <p:cTn id="35" dur="1000"/>
                                        <p:tgtEl>
                                          <p:spTgt spid="12"/>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ssolve">
                                      <p:cBhvr>
                                        <p:cTn id="38" dur="1000"/>
                                        <p:tgtEl>
                                          <p:spTgt spid="13"/>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lide(fromLeft)">
                                      <p:cBhvr>
                                        <p:cTn id="42" dur="500"/>
                                        <p:tgtEl>
                                          <p:spTgt spid="15"/>
                                        </p:tgtEl>
                                      </p:cBhvr>
                                    </p:animEffect>
                                  </p:childTnLst>
                                </p:cTn>
                              </p:par>
                              <p:par>
                                <p:cTn id="43" presetID="12" presetClass="entr" presetSubtype="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lide(fromLeft)">
                                      <p:cBhvr>
                                        <p:cTn id="45" dur="500"/>
                                        <p:tgtEl>
                                          <p:spTgt spid="16"/>
                                        </p:tgtEl>
                                      </p:cBhvr>
                                    </p:animEffect>
                                  </p:childTnLst>
                                </p:cTn>
                              </p:par>
                              <p:par>
                                <p:cTn id="46" presetID="12" presetClass="entr" presetSubtype="8"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slide(fromLeft)">
                                      <p:cBhvr>
                                        <p:cTn id="48" dur="500"/>
                                        <p:tgtEl>
                                          <p:spTgt spid="17"/>
                                        </p:tgtEl>
                                      </p:cBhvr>
                                    </p:animEffect>
                                  </p:childTnLst>
                                </p:cTn>
                              </p:par>
                              <p:par>
                                <p:cTn id="49" presetID="12" presetClass="entr" presetSubtype="2"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slide(fromRight)">
                                      <p:cBhvr>
                                        <p:cTn id="51" dur="500"/>
                                        <p:tgtEl>
                                          <p:spTgt spid="27"/>
                                        </p:tgtEl>
                                      </p:cBhvr>
                                    </p:animEffect>
                                  </p:childTnLst>
                                </p:cTn>
                              </p:par>
                            </p:childTnLst>
                          </p:cTn>
                        </p:par>
                        <p:par>
                          <p:cTn id="52" fill="hold">
                            <p:stCondLst>
                              <p:cond delay="2000"/>
                            </p:stCondLst>
                            <p:childTnLst>
                              <p:par>
                                <p:cTn id="53" presetID="12" presetClass="entr" presetSubtype="1"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slide(fromTop)">
                                      <p:cBhvr>
                                        <p:cTn id="55" dur="500"/>
                                        <p:tgtEl>
                                          <p:spTgt spid="23"/>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slide(fromLeft)">
                                      <p:cBhvr>
                                        <p:cTn id="58" dur="500"/>
                                        <p:tgtEl>
                                          <p:spTgt spid="37"/>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slide(fromLeft)">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24" grpId="0"/>
      <p:bldP spid="30" grpId="0"/>
      <p:bldP spid="33" grpId="0"/>
      <p:bldP spid="34" grpId="0" animBg="1"/>
      <p:bldP spid="35" grpId="0" animBg="1"/>
      <p:bldP spid="36" grpId="0" animBg="1"/>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457200"/>
            <a:ext cx="3581400" cy="984250"/>
          </a:xfrm>
        </p:spPr>
        <p:txBody>
          <a:bodyPr/>
          <a:lstStyle/>
          <a:p>
            <a:r>
              <a:rPr lang="vi-VN" sz="8800" b="1" dirty="0" smtClean="0"/>
              <a:t>Why?</a:t>
            </a:r>
            <a:endParaRPr lang="en-US" sz="8800" b="1" dirty="0"/>
          </a:p>
        </p:txBody>
      </p:sp>
      <p:pic>
        <p:nvPicPr>
          <p:cNvPr id="6" name="Picture 5" descr="why 2.jpg"/>
          <p:cNvPicPr>
            <a:picLocks noChangeAspect="1"/>
          </p:cNvPicPr>
          <p:nvPr/>
        </p:nvPicPr>
        <p:blipFill>
          <a:blip r:embed="rId3"/>
          <a:stretch>
            <a:fillRect/>
          </a:stretch>
        </p:blipFill>
        <p:spPr>
          <a:xfrm>
            <a:off x="2590800" y="2133600"/>
            <a:ext cx="4114800" cy="4114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62400" y="2971800"/>
            <a:ext cx="800219" cy="1569660"/>
          </a:xfrm>
          <a:prstGeom prst="rect">
            <a:avLst/>
          </a:prstGeom>
          <a:noFill/>
          <a:ln>
            <a:noFill/>
          </a:ln>
        </p:spPr>
        <p:txBody>
          <a:bodyPr wrap="none" rtlCol="0">
            <a:prstTxWarp prst="textCanUp">
              <a:avLst/>
            </a:prstTxWarp>
            <a:spAutoFit/>
          </a:bodyPr>
          <a:lstStyle/>
          <a:p>
            <a:r>
              <a:rPr lang="en-US"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6</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 name="Title 1"/>
          <p:cNvSpPr>
            <a:spLocks noGrp="1"/>
          </p:cNvSpPr>
          <p:nvPr>
            <p:ph type="title"/>
          </p:nvPr>
        </p:nvSpPr>
        <p:spPr>
          <a:xfrm>
            <a:off x="0" y="357188"/>
            <a:ext cx="9144000" cy="984250"/>
          </a:xfrm>
        </p:spPr>
        <p:txBody>
          <a:bodyPr/>
          <a:lstStyle/>
          <a:p>
            <a:pPr algn="ctr"/>
            <a:r>
              <a:rPr lang="vi-VN" b="1" dirty="0" smtClean="0"/>
              <a:t>Why Do We Need To Learn </a:t>
            </a:r>
            <a:r>
              <a:rPr lang="en-US" b="1" dirty="0" smtClean="0"/>
              <a:t>PDM?</a:t>
            </a:r>
            <a:endParaRPr lang="en-US" b="1" dirty="0"/>
          </a:p>
        </p:txBody>
      </p:sp>
      <p:sp>
        <p:nvSpPr>
          <p:cNvPr id="3" name="Content Placeholder 2"/>
          <p:cNvSpPr>
            <a:spLocks noGrp="1"/>
          </p:cNvSpPr>
          <p:nvPr>
            <p:ph idx="1"/>
          </p:nvPr>
        </p:nvSpPr>
        <p:spPr>
          <a:xfrm>
            <a:off x="304800" y="1700213"/>
            <a:ext cx="8610600" cy="4752975"/>
          </a:xfrm>
        </p:spPr>
        <p:txBody>
          <a:bodyPr/>
          <a:lstStyle/>
          <a:p>
            <a:pPr marL="514350" indent="-514350" algn="just">
              <a:buFont typeface="+mj-lt"/>
              <a:buAutoNum type="arabicPeriod"/>
            </a:pPr>
            <a:r>
              <a:rPr lang="vi-VN" dirty="0" smtClean="0"/>
              <a:t>Available on almost all commercial microcomputer-base on PMS.</a:t>
            </a:r>
          </a:p>
          <a:p>
            <a:pPr marL="514350" indent="-514350" algn="just">
              <a:buFont typeface="+mj-lt"/>
              <a:buAutoNum type="arabicPeriod"/>
            </a:pPr>
            <a:r>
              <a:rPr lang="vi-VN" dirty="0" smtClean="0"/>
              <a:t>Around 30% of contracting organization in Europe are using PDM</a:t>
            </a:r>
            <a:endParaRPr lang="en-US" dirty="0" smtClean="0"/>
          </a:p>
          <a:p>
            <a:pPr marL="514350" indent="-514350" algn="just">
              <a:buFont typeface="+mj-lt"/>
              <a:buAutoNum type="arabicPeriod"/>
            </a:pPr>
            <a:r>
              <a:rPr lang="vi-VN" dirty="0" smtClean="0"/>
              <a:t>This technique is more versatile as compared to the other network planning.</a:t>
            </a:r>
          </a:p>
          <a:p>
            <a:pPr marL="514350" indent="-514350" algn="just">
              <a:buFont typeface="+mj-lt"/>
              <a:buAutoNum type="arabicPeriod"/>
            </a:pPr>
            <a:endParaRPr lang="vi-VN" dirty="0" smtClean="0"/>
          </a:p>
          <a:p>
            <a:pPr marL="514350" indent="-514350" algn="just">
              <a:buFont typeface="+mj-lt"/>
              <a:buAutoNum type="arabicPeriod"/>
            </a:pPr>
            <a:endParaRPr lang="vi-VN" dirty="0" smtClean="0"/>
          </a:p>
          <a:p>
            <a:pPr marL="514350" indent="-514350" algn="just">
              <a:buFont typeface="+mj-lt"/>
              <a:buAutoNum type="arabicPeriod"/>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1000"/>
                                        <p:tgtEl>
                                          <p:spTgt spid="3">
                                            <p:txEl>
                                              <p:pRg st="1" end="1"/>
                                            </p:txEl>
                                          </p:spTgt>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62400" y="3048000"/>
            <a:ext cx="800219" cy="1569660"/>
          </a:xfrm>
          <a:prstGeom prst="rect">
            <a:avLst/>
          </a:prstGeom>
          <a:noFill/>
          <a:ln>
            <a:noFill/>
          </a:ln>
        </p:spPr>
        <p:txBody>
          <a:bodyPr wrap="none" rtlCol="0">
            <a:prstTxWarp prst="textCanUp">
              <a:avLst/>
            </a:prstTxWarp>
            <a:spAutoFit/>
          </a:bodyPr>
          <a:lstStyle/>
          <a:p>
            <a:r>
              <a:rPr lang="en-US"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6</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 name="Title 1"/>
          <p:cNvSpPr>
            <a:spLocks noGrp="1"/>
          </p:cNvSpPr>
          <p:nvPr>
            <p:ph type="title"/>
          </p:nvPr>
        </p:nvSpPr>
        <p:spPr>
          <a:xfrm>
            <a:off x="0" y="357188"/>
            <a:ext cx="9144000" cy="984250"/>
          </a:xfrm>
        </p:spPr>
        <p:txBody>
          <a:bodyPr/>
          <a:lstStyle/>
          <a:p>
            <a:pPr algn="ctr"/>
            <a:r>
              <a:rPr lang="vi-VN" b="1" dirty="0" smtClean="0"/>
              <a:t>Why Do We Need To Learn </a:t>
            </a:r>
            <a:r>
              <a:rPr lang="en-US" b="1" dirty="0" smtClean="0"/>
              <a:t>PDM?</a:t>
            </a:r>
            <a:endParaRPr lang="en-US" b="1" dirty="0"/>
          </a:p>
        </p:txBody>
      </p:sp>
      <p:sp>
        <p:nvSpPr>
          <p:cNvPr id="3" name="Content Placeholder 2"/>
          <p:cNvSpPr>
            <a:spLocks noGrp="1"/>
          </p:cNvSpPr>
          <p:nvPr>
            <p:ph idx="1"/>
          </p:nvPr>
        </p:nvSpPr>
        <p:spPr>
          <a:xfrm>
            <a:off x="304800" y="1700213"/>
            <a:ext cx="8610600" cy="4752975"/>
          </a:xfrm>
        </p:spPr>
        <p:txBody>
          <a:bodyPr/>
          <a:lstStyle/>
          <a:p>
            <a:pPr marL="514350" indent="-514350" algn="just">
              <a:buFont typeface="+mj-lt"/>
              <a:buAutoNum type="arabicPeriod" startAt="4"/>
            </a:pPr>
            <a:r>
              <a:rPr lang="vi-VN" dirty="0" smtClean="0"/>
              <a:t>Availability of lag has made this technique more adaptable to the planner’s needs.</a:t>
            </a:r>
          </a:p>
          <a:p>
            <a:pPr marL="514350" indent="-514350" algn="just">
              <a:buFont typeface="+mj-lt"/>
              <a:buAutoNum type="arabicPeriod" startAt="4"/>
            </a:pPr>
            <a:r>
              <a:rPr lang="vi-VN" dirty="0" smtClean="0"/>
              <a:t>This tool can guide managers in making critical decisions such as to deploy resources based on priority.</a:t>
            </a:r>
          </a:p>
          <a:p>
            <a:pPr marL="514350" indent="-514350" algn="just">
              <a:buFont typeface="+mj-lt"/>
              <a:buAutoNum type="arabicPeriod" startAt="4"/>
            </a:pPr>
            <a:r>
              <a:rPr lang="vi-VN" dirty="0" smtClean="0"/>
              <a:t>Can assist the client in determining the duration for extension of time.</a:t>
            </a:r>
          </a:p>
          <a:p>
            <a:pPr marL="514350" indent="-514350" algn="just">
              <a:buFont typeface="+mj-lt"/>
              <a:buAutoNum type="arabicPeriod" startAt="4"/>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1000"/>
                                        <p:tgtEl>
                                          <p:spTgt spid="3">
                                            <p:txEl>
                                              <p:pRg st="1" end="1"/>
                                            </p:txEl>
                                          </p:spTgt>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7188"/>
            <a:ext cx="9144000" cy="984250"/>
          </a:xfrm>
        </p:spPr>
        <p:txBody>
          <a:bodyPr/>
          <a:lstStyle/>
          <a:p>
            <a:pPr algn="ctr"/>
            <a:r>
              <a:rPr lang="vi-VN" sz="4000" b="1" dirty="0" smtClean="0"/>
              <a:t>ADVANTAGES &amp; </a:t>
            </a:r>
            <a:r>
              <a:rPr lang="vi-VN" sz="4000" b="1" dirty="0" smtClean="0">
                <a:solidFill>
                  <a:srgbClr val="FF0000"/>
                </a:solidFill>
              </a:rPr>
              <a:t>DISADVANTAGES</a:t>
            </a:r>
            <a:endParaRPr lang="en-US" sz="4000" b="1" dirty="0">
              <a:solidFill>
                <a:srgbClr val="FF0000"/>
              </a:solidFill>
            </a:endParaRPr>
          </a:p>
        </p:txBody>
      </p:sp>
      <p:graphicFrame>
        <p:nvGraphicFramePr>
          <p:cNvPr id="6" name="Diagram 5"/>
          <p:cNvGraphicFramePr/>
          <p:nvPr/>
        </p:nvGraphicFramePr>
        <p:xfrm>
          <a:off x="0" y="1397000"/>
          <a:ext cx="9144000"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7188"/>
            <a:ext cx="9144000" cy="984250"/>
          </a:xfrm>
        </p:spPr>
        <p:txBody>
          <a:bodyPr/>
          <a:lstStyle/>
          <a:p>
            <a:pPr algn="ctr"/>
            <a:r>
              <a:rPr lang="vi-VN" sz="4000" b="1" dirty="0" smtClean="0"/>
              <a:t>ADVANTAGES &amp; </a:t>
            </a:r>
            <a:r>
              <a:rPr lang="vi-VN" sz="4000" b="1" dirty="0" smtClean="0">
                <a:solidFill>
                  <a:srgbClr val="FF0000"/>
                </a:solidFill>
              </a:rPr>
              <a:t>DISADVANTAGES</a:t>
            </a:r>
            <a:endParaRPr lang="en-US" sz="4000" b="1" dirty="0">
              <a:solidFill>
                <a:srgbClr val="FF0000"/>
              </a:solidFill>
            </a:endParaRPr>
          </a:p>
        </p:txBody>
      </p:sp>
      <p:sp>
        <p:nvSpPr>
          <p:cNvPr id="4" name="Rectangle 3"/>
          <p:cNvSpPr/>
          <p:nvPr/>
        </p:nvSpPr>
        <p:spPr bwMode="auto">
          <a:xfrm>
            <a:off x="1219200" y="19812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a:t>
            </a:r>
            <a:endParaRPr kumimoji="0" lang="en-US" sz="4400" b="0" i="0" u="none" strike="noStrike" cap="none" normalizeH="0" baseline="0" dirty="0" smtClean="0">
              <a:ln>
                <a:noFill/>
              </a:ln>
              <a:solidFill>
                <a:schemeClr val="tx1"/>
              </a:solidFill>
              <a:effectLst/>
              <a:latin typeface="+mj-lt"/>
            </a:endParaRPr>
          </a:p>
        </p:txBody>
      </p:sp>
      <p:sp>
        <p:nvSpPr>
          <p:cNvPr id="5" name="Rectangle 4"/>
          <p:cNvSpPr/>
          <p:nvPr/>
        </p:nvSpPr>
        <p:spPr bwMode="auto">
          <a:xfrm>
            <a:off x="5334000" y="19812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B</a:t>
            </a:r>
            <a:endParaRPr kumimoji="0" lang="en-US" sz="4400" b="0" i="0" u="none" strike="noStrike" cap="none" normalizeH="0" baseline="0" dirty="0" smtClean="0">
              <a:ln>
                <a:noFill/>
              </a:ln>
              <a:solidFill>
                <a:schemeClr val="tx1"/>
              </a:solidFill>
              <a:effectLst/>
              <a:latin typeface="+mj-lt"/>
            </a:endParaRPr>
          </a:p>
        </p:txBody>
      </p:sp>
      <p:cxnSp>
        <p:nvCxnSpPr>
          <p:cNvPr id="7" name="Straight Arrow Connector 6"/>
          <p:cNvCxnSpPr>
            <a:stCxn id="4" idx="3"/>
            <a:endCxn id="5" idx="1"/>
          </p:cNvCxnSpPr>
          <p:nvPr/>
        </p:nvCxnSpPr>
        <p:spPr bwMode="auto">
          <a:xfrm>
            <a:off x="3886200" y="2400300"/>
            <a:ext cx="1447800" cy="1588"/>
          </a:xfrm>
          <a:prstGeom prst="straightConnector1">
            <a:avLst/>
          </a:prstGeom>
          <a:solidFill>
            <a:schemeClr val="accent1"/>
          </a:solidFill>
          <a:ln w="38100" cap="sq" cmpd="sng" algn="ctr">
            <a:solidFill>
              <a:schemeClr val="tx1"/>
            </a:solidFill>
            <a:prstDash val="solid"/>
            <a:round/>
            <a:headEnd type="none" w="sm" len="sm"/>
            <a:tailEnd type="arrow"/>
          </a:ln>
          <a:effectLst/>
        </p:spPr>
      </p:cxnSp>
      <p:sp>
        <p:nvSpPr>
          <p:cNvPr id="12" name="Rectangle 11"/>
          <p:cNvSpPr/>
          <p:nvPr/>
        </p:nvSpPr>
        <p:spPr bwMode="auto">
          <a:xfrm>
            <a:off x="1219200" y="33528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t>
            </a:r>
            <a:r>
              <a:rPr kumimoji="0" lang="en-US" sz="4400" b="0" i="0" u="none" strike="noStrike" cap="none" normalizeH="0" baseline="0" dirty="0" smtClean="0">
                <a:ln>
                  <a:noFill/>
                </a:ln>
                <a:solidFill>
                  <a:schemeClr val="tx1"/>
                </a:solidFill>
                <a:effectLst/>
                <a:latin typeface="+mj-lt"/>
              </a:rPr>
              <a:t>C</a:t>
            </a:r>
          </a:p>
        </p:txBody>
      </p:sp>
      <p:sp>
        <p:nvSpPr>
          <p:cNvPr id="14" name="Rectangle 13"/>
          <p:cNvSpPr/>
          <p:nvPr/>
        </p:nvSpPr>
        <p:spPr bwMode="auto">
          <a:xfrm>
            <a:off x="5334000" y="3352800"/>
            <a:ext cx="26670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t>
            </a:r>
            <a:r>
              <a:rPr kumimoji="0" lang="en-US" sz="4400" b="0" i="0" u="none" strike="noStrike" cap="none" normalizeH="0" baseline="0" dirty="0" smtClean="0">
                <a:ln>
                  <a:noFill/>
                </a:ln>
                <a:solidFill>
                  <a:schemeClr val="tx1"/>
                </a:solidFill>
                <a:effectLst/>
                <a:latin typeface="+mj-lt"/>
              </a:rPr>
              <a:t>D</a:t>
            </a:r>
          </a:p>
        </p:txBody>
      </p:sp>
      <p:cxnSp>
        <p:nvCxnSpPr>
          <p:cNvPr id="16" name="Elbow Connector 15"/>
          <p:cNvCxnSpPr/>
          <p:nvPr/>
        </p:nvCxnSpPr>
        <p:spPr bwMode="auto">
          <a:xfrm rot="10800000" flipV="1">
            <a:off x="1219200" y="2057400"/>
            <a:ext cx="1588" cy="1371600"/>
          </a:xfrm>
          <a:prstGeom prst="bentConnector3">
            <a:avLst>
              <a:gd name="adj1" fmla="val 14395466"/>
            </a:avLst>
          </a:prstGeom>
          <a:solidFill>
            <a:schemeClr val="accent1"/>
          </a:solidFill>
          <a:ln w="38100" cap="sq" cmpd="sng" algn="ctr">
            <a:solidFill>
              <a:schemeClr val="tx1"/>
            </a:solidFill>
            <a:prstDash val="solid"/>
            <a:round/>
            <a:headEnd type="none" w="sm" len="sm"/>
            <a:tailEnd type="arrow"/>
          </a:ln>
          <a:effectLst/>
        </p:spPr>
      </p:cxnSp>
      <p:cxnSp>
        <p:nvCxnSpPr>
          <p:cNvPr id="18" name="Elbow Connector 17"/>
          <p:cNvCxnSpPr>
            <a:stCxn id="5" idx="3"/>
            <a:endCxn id="14" idx="3"/>
          </p:cNvCxnSpPr>
          <p:nvPr/>
        </p:nvCxnSpPr>
        <p:spPr bwMode="auto">
          <a:xfrm>
            <a:off x="8001000" y="2400300"/>
            <a:ext cx="1588" cy="1371600"/>
          </a:xfrm>
          <a:prstGeom prst="bentConnector3">
            <a:avLst>
              <a:gd name="adj1" fmla="val 14395466"/>
            </a:avLst>
          </a:prstGeom>
          <a:solidFill>
            <a:schemeClr val="accent1"/>
          </a:solidFill>
          <a:ln w="38100" cap="sq" cmpd="sng" algn="ctr">
            <a:solidFill>
              <a:schemeClr val="tx1"/>
            </a:solidFill>
            <a:prstDash val="solid"/>
            <a:round/>
            <a:headEnd type="none" w="sm" len="sm"/>
            <a:tailEnd type="arrow"/>
          </a:ln>
          <a:effectLst/>
        </p:spPr>
      </p:cxnSp>
      <p:sp>
        <p:nvSpPr>
          <p:cNvPr id="23" name="Rectangle 22"/>
          <p:cNvSpPr/>
          <p:nvPr/>
        </p:nvSpPr>
        <p:spPr bwMode="auto">
          <a:xfrm>
            <a:off x="3200400" y="4953000"/>
            <a:ext cx="4800600" cy="838200"/>
          </a:xfrm>
          <a:prstGeom prst="rect">
            <a:avLst/>
          </a:prstGeom>
          <a:ln w="57150">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vi-VN" sz="4400" b="0" i="0" u="none" strike="noStrike" cap="none" normalizeH="0" baseline="0" dirty="0" smtClean="0">
                <a:ln>
                  <a:noFill/>
                </a:ln>
                <a:solidFill>
                  <a:schemeClr val="tx1"/>
                </a:solidFill>
                <a:effectLst/>
                <a:latin typeface="+mj-lt"/>
              </a:rPr>
              <a:t>Activity </a:t>
            </a:r>
            <a:r>
              <a:rPr kumimoji="0" lang="en-US" sz="4400" b="0" i="0" u="none" strike="noStrike" cap="none" normalizeH="0" baseline="0" dirty="0" smtClean="0">
                <a:ln>
                  <a:noFill/>
                </a:ln>
                <a:solidFill>
                  <a:schemeClr val="tx1"/>
                </a:solidFill>
                <a:effectLst/>
                <a:latin typeface="+mj-lt"/>
              </a:rPr>
              <a:t>E</a:t>
            </a:r>
          </a:p>
        </p:txBody>
      </p:sp>
      <p:cxnSp>
        <p:nvCxnSpPr>
          <p:cNvPr id="24" name="Shape 23"/>
          <p:cNvCxnSpPr>
            <a:stCxn id="12" idx="1"/>
            <a:endCxn id="23" idx="3"/>
          </p:cNvCxnSpPr>
          <p:nvPr/>
        </p:nvCxnSpPr>
        <p:spPr bwMode="auto">
          <a:xfrm rot="10800000" flipH="1" flipV="1">
            <a:off x="1219200" y="3771900"/>
            <a:ext cx="6781800" cy="1600200"/>
          </a:xfrm>
          <a:prstGeom prst="bentConnector5">
            <a:avLst>
              <a:gd name="adj1" fmla="val -3371"/>
              <a:gd name="adj2" fmla="val 50000"/>
              <a:gd name="adj3" fmla="val 103371"/>
            </a:avLst>
          </a:prstGeom>
          <a:solidFill>
            <a:schemeClr val="accent1"/>
          </a:solidFill>
          <a:ln w="38100" cap="sq" cmpd="sng" algn="ctr">
            <a:solidFill>
              <a:schemeClr val="tx1"/>
            </a:solidFill>
            <a:prstDash val="solid"/>
            <a:round/>
            <a:headEnd type="none" w="sm" len="sm"/>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1000"/>
                                        <p:tgtEl>
                                          <p:spTgt spid="1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me management">
  <a:themeElements>
    <a:clrScheme name="Default Design 1">
      <a:dk1>
        <a:srgbClr val="003366"/>
      </a:dk1>
      <a:lt1>
        <a:srgbClr val="FFFFFF"/>
      </a:lt1>
      <a:dk2>
        <a:srgbClr val="003366"/>
      </a:dk2>
      <a:lt2>
        <a:srgbClr val="220011"/>
      </a:lt2>
      <a:accent1>
        <a:srgbClr val="009900"/>
      </a:accent1>
      <a:accent2>
        <a:srgbClr val="336699"/>
      </a:accent2>
      <a:accent3>
        <a:srgbClr val="FFFFFF"/>
      </a:accent3>
      <a:accent4>
        <a:srgbClr val="002A56"/>
      </a:accent4>
      <a:accent5>
        <a:srgbClr val="AACAAA"/>
      </a:accent5>
      <a:accent6>
        <a:srgbClr val="2D5C8A"/>
      </a:accent6>
      <a:hlink>
        <a:srgbClr val="00CC99"/>
      </a:hlink>
      <a:folHlink>
        <a:srgbClr val="0099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3366"/>
        </a:dk1>
        <a:lt1>
          <a:srgbClr val="FFFFFF"/>
        </a:lt1>
        <a:dk2>
          <a:srgbClr val="003366"/>
        </a:dk2>
        <a:lt2>
          <a:srgbClr val="220011"/>
        </a:lt2>
        <a:accent1>
          <a:srgbClr val="009900"/>
        </a:accent1>
        <a:accent2>
          <a:srgbClr val="336699"/>
        </a:accent2>
        <a:accent3>
          <a:srgbClr val="FFFFFF"/>
        </a:accent3>
        <a:accent4>
          <a:srgbClr val="002A56"/>
        </a:accent4>
        <a:accent5>
          <a:srgbClr val="AACAAA"/>
        </a:accent5>
        <a:accent6>
          <a:srgbClr val="2D5C8A"/>
        </a:accent6>
        <a:hlink>
          <a:srgbClr val="00CC99"/>
        </a:hlink>
        <a:folHlink>
          <a:srgbClr val="00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Time management</Template>
  <TotalTime>818</TotalTime>
  <Words>522</Words>
  <Application>Microsoft Office PowerPoint</Application>
  <PresentationFormat>On-screen Show (4:3)</PresentationFormat>
  <Paragraphs>134</Paragraphs>
  <Slides>20</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Times New Roman</vt:lpstr>
      <vt:lpstr>Wingdings</vt:lpstr>
      <vt:lpstr>Time management</vt:lpstr>
      <vt:lpstr>PRECEDENCE DIAGRAM METHOD - PDM</vt:lpstr>
      <vt:lpstr>What is PDM?</vt:lpstr>
      <vt:lpstr>What is PDM ?</vt:lpstr>
      <vt:lpstr>What is PDM ?</vt:lpstr>
      <vt:lpstr>Why?</vt:lpstr>
      <vt:lpstr>Why Do We Need To Learn PDM?</vt:lpstr>
      <vt:lpstr>Why Do We Need To Learn PDM?</vt:lpstr>
      <vt:lpstr>ADVANTAGES &amp; DISADVANTAGES</vt:lpstr>
      <vt:lpstr>ADVANTAGES &amp; DISADVANTAGES</vt:lpstr>
      <vt:lpstr>Logical Relationship</vt:lpstr>
      <vt:lpstr>Logical Relationship</vt:lpstr>
      <vt:lpstr>Logical Relationship</vt:lpstr>
      <vt:lpstr>Logical Relationship</vt:lpstr>
      <vt:lpstr>Logical Relationship</vt:lpstr>
      <vt:lpstr>Precedence Diagram’s Notation</vt:lpstr>
      <vt:lpstr>Precedence Diagram’s Notation</vt:lpstr>
      <vt:lpstr>Precedence Diagram’s Notation</vt:lpstr>
      <vt:lpstr>Precedence Diagram’s Notation</vt:lpstr>
      <vt:lpstr>Schedule Model</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Najam</dc:creator>
  <cp:lastModifiedBy>contact@xlsxtemp.com</cp:lastModifiedBy>
  <cp:revision>27</cp:revision>
  <dcterms:created xsi:type="dcterms:W3CDTF">2014-03-07T09:40:07Z</dcterms:created>
  <dcterms:modified xsi:type="dcterms:W3CDTF">2017-06-06T09:42:47Z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TC011408381033</vt:lpwstr>
  </property>
</Properties>
</file>