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43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2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3300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4.3</c:v>
                </c:pt>
                <c:pt idx="5">
                  <c:v>2.5</c:v>
                </c:pt>
                <c:pt idx="6">
                  <c:v>3.5</c:v>
                </c:pt>
                <c:pt idx="7">
                  <c:v>4.5</c:v>
                </c:pt>
                <c:pt idx="8">
                  <c:v>4.3</c:v>
                </c:pt>
                <c:pt idx="9">
                  <c:v>2.5</c:v>
                </c:pt>
                <c:pt idx="10">
                  <c:v>3.5</c:v>
                </c:pt>
                <c:pt idx="1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5E-498D-9476-DAFF6FF72AA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2.4</c:v>
                </c:pt>
                <c:pt idx="9">
                  <c:v>4.4000000000000004</c:v>
                </c:pt>
                <c:pt idx="10">
                  <c:v>1.8</c:v>
                </c:pt>
                <c:pt idx="11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5E-498D-9476-DAFF6FF72A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41371072"/>
        <c:axId val="841372736"/>
      </c:barChart>
      <c:catAx>
        <c:axId val="841371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1372736"/>
        <c:crosses val="autoZero"/>
        <c:auto val="1"/>
        <c:lblAlgn val="ctr"/>
        <c:lblOffset val="100"/>
        <c:noMultiLvlLbl val="0"/>
      </c:catAx>
      <c:valAx>
        <c:axId val="841372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1371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E750-10BE-469C-95C8-9866DA0AD96D}" type="datetimeFigureOut">
              <a:rPr lang="en-US" smtClean="0"/>
              <a:t>06-Jul-17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D418B-B11D-4ED4-A698-E0C19CA1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625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E750-10BE-469C-95C8-9866DA0AD96D}" type="datetimeFigureOut">
              <a:rPr lang="en-US" smtClean="0"/>
              <a:t>06-Jul-17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D418B-B11D-4ED4-A698-E0C19CA1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298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E750-10BE-469C-95C8-9866DA0AD96D}" type="datetimeFigureOut">
              <a:rPr lang="en-US" smtClean="0"/>
              <a:t>06-Jul-17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D418B-B11D-4ED4-A698-E0C19CA1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23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E750-10BE-469C-95C8-9866DA0AD96D}" type="datetimeFigureOut">
              <a:rPr lang="en-US" smtClean="0"/>
              <a:t>06-Jul-17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D418B-B11D-4ED4-A698-E0C19CA1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731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E750-10BE-469C-95C8-9866DA0AD96D}" type="datetimeFigureOut">
              <a:rPr lang="en-US" smtClean="0"/>
              <a:t>06-Jul-17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D418B-B11D-4ED4-A698-E0C19CA1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705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E750-10BE-469C-95C8-9866DA0AD96D}" type="datetimeFigureOut">
              <a:rPr lang="en-US" smtClean="0"/>
              <a:t>06-Jul-17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D418B-B11D-4ED4-A698-E0C19CA1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712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E750-10BE-469C-95C8-9866DA0AD96D}" type="datetimeFigureOut">
              <a:rPr lang="en-US" smtClean="0"/>
              <a:t>06-Jul-17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D418B-B11D-4ED4-A698-E0C19CA1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67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E750-10BE-469C-95C8-9866DA0AD96D}" type="datetimeFigureOut">
              <a:rPr lang="en-US" smtClean="0"/>
              <a:t>06-Jul-17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D418B-B11D-4ED4-A698-E0C19CA1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08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E750-10BE-469C-95C8-9866DA0AD96D}" type="datetimeFigureOut">
              <a:rPr lang="en-US" smtClean="0"/>
              <a:t>06-Jul-17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D418B-B11D-4ED4-A698-E0C19CA1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12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E750-10BE-469C-95C8-9866DA0AD96D}" type="datetimeFigureOut">
              <a:rPr lang="en-US" smtClean="0"/>
              <a:t>06-Jul-17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D418B-B11D-4ED4-A698-E0C19CA1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378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5E750-10BE-469C-95C8-9866DA0AD96D}" type="datetimeFigureOut">
              <a:rPr lang="en-US" smtClean="0"/>
              <a:t>06-Jul-17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D418B-B11D-4ED4-A698-E0C19CA1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366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5E750-10BE-469C-95C8-9866DA0AD96D}" type="datetimeFigureOut">
              <a:rPr lang="en-US" smtClean="0"/>
              <a:t>06-Jul-17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D418B-B11D-4ED4-A698-E0C19CA1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29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44"/>
            <a:ext cx="12205578" cy="685038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1" y="-5444"/>
            <a:ext cx="12205579" cy="4303124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925" y="4450506"/>
            <a:ext cx="12203143" cy="2407494"/>
          </a:xfrm>
          <a:prstGeom prst="rect">
            <a:avLst/>
          </a:prstGeom>
          <a:solidFill>
            <a:srgbClr val="C0000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 rot="5400000">
            <a:off x="-28136" y="3924885"/>
            <a:ext cx="956603" cy="900333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 rot="16200000">
            <a:off x="11277600" y="3924884"/>
            <a:ext cx="956603" cy="900333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664" y="1998563"/>
            <a:ext cx="532876" cy="53287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350" y="1998563"/>
            <a:ext cx="532876" cy="53287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664" y="2531439"/>
            <a:ext cx="532876" cy="53287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350" y="2542837"/>
            <a:ext cx="532876" cy="532876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770138" y="3334045"/>
            <a:ext cx="4600136" cy="8581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PROJECT</a:t>
            </a:r>
            <a:r>
              <a:rPr lang="en-US" sz="3600" b="1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PLANNING</a:t>
            </a:r>
            <a:endParaRPr lang="en-US" sz="3600" b="1" dirty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065562" y="6063178"/>
            <a:ext cx="3756074" cy="3938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Presentation by PM Templates</a:t>
            </a:r>
            <a:endParaRPr lang="en-US" b="1" dirty="0"/>
          </a:p>
        </p:txBody>
      </p:sp>
      <p:sp>
        <p:nvSpPr>
          <p:cNvPr id="25" name="Rectangle 24"/>
          <p:cNvSpPr/>
          <p:nvPr/>
        </p:nvSpPr>
        <p:spPr>
          <a:xfrm>
            <a:off x="1955409" y="4628271"/>
            <a:ext cx="8356209" cy="1252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is simple dummy text of the printing and typesetting industry. It has been the industry’s standard dummy text ever since the 1500s.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766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0800000">
            <a:off x="5444201" y="42200"/>
            <a:ext cx="1153551" cy="745586"/>
          </a:xfrm>
          <a:prstGeom prst="triangl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1693" y="2222695"/>
            <a:ext cx="2743200" cy="618979"/>
          </a:xfrm>
          <a:prstGeom prst="rect">
            <a:avLst/>
          </a:pr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625927" y="2222695"/>
            <a:ext cx="2743200" cy="618979"/>
          </a:xfrm>
          <a:prstGeom prst="rect">
            <a:avLst/>
          </a:pr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956433" y="2222694"/>
            <a:ext cx="2743200" cy="618979"/>
          </a:xfrm>
          <a:prstGeom prst="rect">
            <a:avLst/>
          </a:pr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iamond 7"/>
          <p:cNvSpPr/>
          <p:nvPr/>
        </p:nvSpPr>
        <p:spPr>
          <a:xfrm>
            <a:off x="998804" y="1772529"/>
            <a:ext cx="1448973" cy="1505243"/>
          </a:xfrm>
          <a:prstGeom prst="diamond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iamond 8"/>
          <p:cNvSpPr/>
          <p:nvPr/>
        </p:nvSpPr>
        <p:spPr>
          <a:xfrm>
            <a:off x="5273040" y="1800664"/>
            <a:ext cx="1448973" cy="1505243"/>
          </a:xfrm>
          <a:prstGeom prst="diamond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iamond 9"/>
          <p:cNvSpPr/>
          <p:nvPr/>
        </p:nvSpPr>
        <p:spPr>
          <a:xfrm>
            <a:off x="9603547" y="1800664"/>
            <a:ext cx="1448973" cy="1505243"/>
          </a:xfrm>
          <a:prstGeom prst="diamond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065563" y="956603"/>
            <a:ext cx="3910819" cy="8159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PROJECT</a:t>
            </a:r>
            <a:r>
              <a:rPr lang="en-US" sz="4000" b="1" dirty="0" smtClean="0">
                <a:solidFill>
                  <a:schemeClr val="tx1"/>
                </a:solidFill>
              </a:rPr>
              <a:t> SCOPE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387" y="2215662"/>
            <a:ext cx="626011" cy="62601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583" y="2438401"/>
            <a:ext cx="396240" cy="3962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509" y="2386821"/>
            <a:ext cx="396240" cy="39624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501" y="2356341"/>
            <a:ext cx="396240" cy="3962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612" y="2293762"/>
            <a:ext cx="476841" cy="47684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829993" y="3249633"/>
            <a:ext cx="1814732" cy="4079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PROCESS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057337" y="3249632"/>
            <a:ext cx="1948374" cy="4079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PROJECT GROUP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265923" y="3277772"/>
            <a:ext cx="2185176" cy="4079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KEY DELIVERABLES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1533378" y="4065555"/>
            <a:ext cx="137160" cy="14068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920159" y="4077276"/>
            <a:ext cx="137160" cy="14068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>
            <a:off x="-14068" y="5106572"/>
            <a:ext cx="1220606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10278804" y="4060861"/>
            <a:ext cx="137160" cy="14068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-2348" y="6285913"/>
            <a:ext cx="1220606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1446622" y="5343370"/>
            <a:ext cx="137160" cy="14068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613090" y="5341023"/>
            <a:ext cx="137160" cy="14068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805269" y="5355090"/>
            <a:ext cx="137160" cy="14068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971737" y="5366811"/>
            <a:ext cx="137160" cy="14068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10248313" y="5366810"/>
            <a:ext cx="137160" cy="14068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10414781" y="5364463"/>
            <a:ext cx="137160" cy="14068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51693" y="4318782"/>
            <a:ext cx="2644725" cy="6752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This is simple dummy text of the printing and typesetting industry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709161" y="4239047"/>
            <a:ext cx="2644725" cy="6752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This is simple dummy text of the printing and typesetting industry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9025021" y="4217960"/>
            <a:ext cx="2644725" cy="6752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This is simple dummy text of the printing and typesetting industry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48175" y="5542669"/>
            <a:ext cx="2644725" cy="6752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This is simple dummy text of the printing and typesetting industry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551486" y="5542668"/>
            <a:ext cx="2644725" cy="6752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This is simple dummy text of the printing and typesetting industry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9063110" y="5542647"/>
            <a:ext cx="2644725" cy="6752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This is simple dummy text of the printing and typesetting industry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238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0800000">
            <a:off x="5444201" y="42200"/>
            <a:ext cx="1153551" cy="745586"/>
          </a:xfrm>
          <a:prstGeom prst="triangl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149973" y="787786"/>
            <a:ext cx="3798277" cy="618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PROJECT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chemeClr val="tx1"/>
                </a:solidFill>
              </a:rPr>
              <a:t>SCHEDULE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7966" y="3010486"/>
            <a:ext cx="1885071" cy="39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Task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78972" y="3010486"/>
            <a:ext cx="1885071" cy="39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149978" y="3010486"/>
            <a:ext cx="1885071" cy="39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20984" y="3010486"/>
            <a:ext cx="1885071" cy="39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906055" y="3010486"/>
            <a:ext cx="1885071" cy="39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791126" y="3010486"/>
            <a:ext cx="1885071" cy="39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07966" y="3528646"/>
            <a:ext cx="1885071" cy="3938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Task 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78972" y="3528646"/>
            <a:ext cx="1885071" cy="3938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149978" y="3528646"/>
            <a:ext cx="1885071" cy="3938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020984" y="3528646"/>
            <a:ext cx="1885071" cy="3938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906055" y="3528646"/>
            <a:ext cx="1885071" cy="3938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791126" y="3528646"/>
            <a:ext cx="1885071" cy="3938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07966" y="4046806"/>
            <a:ext cx="1885071" cy="39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Task 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278972" y="4046806"/>
            <a:ext cx="1885071" cy="39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149978" y="4046806"/>
            <a:ext cx="1885071" cy="39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020984" y="4046806"/>
            <a:ext cx="1885071" cy="39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906055" y="4046806"/>
            <a:ext cx="1885071" cy="39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791126" y="4046806"/>
            <a:ext cx="1885071" cy="39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07966" y="4564966"/>
            <a:ext cx="1885071" cy="3938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Task 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278972" y="4564966"/>
            <a:ext cx="1885071" cy="3938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149978" y="4564966"/>
            <a:ext cx="1885071" cy="3938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020984" y="4564966"/>
            <a:ext cx="1885071" cy="3938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7906055" y="4564966"/>
            <a:ext cx="1885071" cy="3938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9791126" y="4564966"/>
            <a:ext cx="1885071" cy="3938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07966" y="5083126"/>
            <a:ext cx="1885071" cy="39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Task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278972" y="5083126"/>
            <a:ext cx="1885071" cy="39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4149978" y="5083126"/>
            <a:ext cx="1885071" cy="39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020984" y="5083126"/>
            <a:ext cx="1885071" cy="39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906055" y="5083126"/>
            <a:ext cx="1885071" cy="39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9791126" y="5083126"/>
            <a:ext cx="1885071" cy="39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2447785" y="3066758"/>
            <a:ext cx="4304715" cy="281354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– Finish Date</a:t>
            </a:r>
            <a:endParaRPr lang="en-US" dirty="0"/>
          </a:p>
        </p:txBody>
      </p:sp>
      <p:sp>
        <p:nvSpPr>
          <p:cNvPr id="37" name="Rounded Rectangle 36"/>
          <p:cNvSpPr/>
          <p:nvPr/>
        </p:nvSpPr>
        <p:spPr>
          <a:xfrm>
            <a:off x="3643535" y="3584917"/>
            <a:ext cx="4304715" cy="281354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– Finish Date</a:t>
            </a:r>
            <a:endParaRPr lang="en-US" dirty="0"/>
          </a:p>
        </p:txBody>
      </p:sp>
      <p:sp>
        <p:nvSpPr>
          <p:cNvPr id="38" name="Rounded Rectangle 37"/>
          <p:cNvSpPr/>
          <p:nvPr/>
        </p:nvSpPr>
        <p:spPr>
          <a:xfrm>
            <a:off x="9087728" y="4103078"/>
            <a:ext cx="2504051" cy="283464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– Finish Date</a:t>
            </a:r>
            <a:endParaRPr lang="en-US" dirty="0"/>
          </a:p>
        </p:txBody>
      </p:sp>
      <p:sp>
        <p:nvSpPr>
          <p:cNvPr id="39" name="Rounded Rectangle 38"/>
          <p:cNvSpPr/>
          <p:nvPr/>
        </p:nvSpPr>
        <p:spPr>
          <a:xfrm>
            <a:off x="2391509" y="4616549"/>
            <a:ext cx="2504051" cy="283464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– Finish Date</a:t>
            </a:r>
            <a:endParaRPr lang="en-US" dirty="0"/>
          </a:p>
        </p:txBody>
      </p:sp>
      <p:sp>
        <p:nvSpPr>
          <p:cNvPr id="40" name="Rounded Rectangle 39"/>
          <p:cNvSpPr/>
          <p:nvPr/>
        </p:nvSpPr>
        <p:spPr>
          <a:xfrm>
            <a:off x="7216737" y="5139397"/>
            <a:ext cx="4304715" cy="281354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– Finish Date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447785" y="2220349"/>
            <a:ext cx="1617783" cy="759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Week 1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This is simple dummy Text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133523" y="2220350"/>
            <a:ext cx="1617783" cy="759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Week 3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This is simple dummy Text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386784" y="2220350"/>
            <a:ext cx="1617783" cy="759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Week 2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This is simple dummy Text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988121" y="2220349"/>
            <a:ext cx="1617783" cy="759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Week 4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This is simple dummy Text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9833346" y="2220349"/>
            <a:ext cx="1617783" cy="759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Week 5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This is simple dummy Text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865" y="1833486"/>
            <a:ext cx="371622" cy="371622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522" y="1857250"/>
            <a:ext cx="363099" cy="363099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360" y="1834815"/>
            <a:ext cx="407968" cy="407968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2412" y="1906171"/>
            <a:ext cx="379828" cy="379828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8771" y="1906171"/>
            <a:ext cx="366932" cy="366932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>
          <a:xfrm>
            <a:off x="1744394" y="5617703"/>
            <a:ext cx="1125415" cy="5861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65%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294228" y="6203853"/>
            <a:ext cx="1899138" cy="39389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ON PROGRESS</a:t>
            </a:r>
            <a:endParaRPr lang="en-US" sz="2000" b="1" dirty="0"/>
          </a:p>
        </p:txBody>
      </p:sp>
      <p:cxnSp>
        <p:nvCxnSpPr>
          <p:cNvPr id="54" name="Straight Connector 53"/>
          <p:cNvCxnSpPr/>
          <p:nvPr/>
        </p:nvCxnSpPr>
        <p:spPr>
          <a:xfrm>
            <a:off x="3643535" y="5617702"/>
            <a:ext cx="0" cy="8229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3840480" y="5617702"/>
            <a:ext cx="1842868" cy="3047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DESCRIPTION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037427" y="5964702"/>
            <a:ext cx="7610649" cy="675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This is simple dummy text of the printing and typesetting industry. It has been the industry’s standard dummy text ever since the 1500s.</a:t>
            </a:r>
          </a:p>
        </p:txBody>
      </p:sp>
    </p:spTree>
    <p:extLst>
      <p:ext uri="{BB962C8B-B14F-4D97-AF65-F5344CB8AC3E}">
        <p14:creationId xmlns:p14="http://schemas.microsoft.com/office/powerpoint/2010/main" val="4006083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0800000">
            <a:off x="5444201" y="42200"/>
            <a:ext cx="1153551" cy="745586"/>
          </a:xfrm>
          <a:prstGeom prst="triangl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40476" y="914397"/>
            <a:ext cx="4389120" cy="562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PROJECT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chemeClr val="tx1"/>
                </a:solidFill>
              </a:rPr>
              <a:t>RESOURCES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9" name="Donut 8"/>
          <p:cNvSpPr/>
          <p:nvPr/>
        </p:nvSpPr>
        <p:spPr>
          <a:xfrm>
            <a:off x="900332" y="2771334"/>
            <a:ext cx="928468" cy="914400"/>
          </a:xfrm>
          <a:prstGeom prst="donut">
            <a:avLst>
              <a:gd name="adj" fmla="val 18162"/>
            </a:avLst>
          </a:prstGeom>
          <a:solidFill>
            <a:schemeClr val="bg2">
              <a:lumMod val="9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Block Arc 9"/>
          <p:cNvSpPr/>
          <p:nvPr/>
        </p:nvSpPr>
        <p:spPr>
          <a:xfrm rot="13227559">
            <a:off x="932605" y="2787281"/>
            <a:ext cx="928467" cy="914400"/>
          </a:xfrm>
          <a:prstGeom prst="blockArc">
            <a:avLst>
              <a:gd name="adj1" fmla="val 19347715"/>
              <a:gd name="adj2" fmla="val 2715302"/>
              <a:gd name="adj3" fmla="val 10844"/>
            </a:avLst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14400" y="3640371"/>
            <a:ext cx="928468" cy="593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26%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3598984" y="1856934"/>
            <a:ext cx="928468" cy="914400"/>
          </a:xfrm>
          <a:prstGeom prst="donut">
            <a:avLst>
              <a:gd name="adj" fmla="val 18162"/>
            </a:avLst>
          </a:prstGeom>
          <a:solidFill>
            <a:schemeClr val="bg2">
              <a:lumMod val="9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Block Arc 32"/>
          <p:cNvSpPr/>
          <p:nvPr/>
        </p:nvSpPr>
        <p:spPr>
          <a:xfrm rot="13227559">
            <a:off x="3631257" y="1872881"/>
            <a:ext cx="928467" cy="914400"/>
          </a:xfrm>
          <a:prstGeom prst="blockArc">
            <a:avLst>
              <a:gd name="adj1" fmla="val 16804349"/>
              <a:gd name="adj2" fmla="val 2715302"/>
              <a:gd name="adj3" fmla="val 10844"/>
            </a:avLst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613052" y="2725971"/>
            <a:ext cx="928468" cy="593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41%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5" name="Donut 34"/>
          <p:cNvSpPr/>
          <p:nvPr/>
        </p:nvSpPr>
        <p:spPr>
          <a:xfrm>
            <a:off x="6809313" y="2405570"/>
            <a:ext cx="928468" cy="914400"/>
          </a:xfrm>
          <a:prstGeom prst="donut">
            <a:avLst>
              <a:gd name="adj" fmla="val 18162"/>
            </a:avLst>
          </a:prstGeom>
          <a:solidFill>
            <a:schemeClr val="bg2">
              <a:lumMod val="9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Block Arc 35"/>
          <p:cNvSpPr/>
          <p:nvPr/>
        </p:nvSpPr>
        <p:spPr>
          <a:xfrm rot="13227559">
            <a:off x="6827518" y="2407449"/>
            <a:ext cx="928467" cy="914400"/>
          </a:xfrm>
          <a:prstGeom prst="blockArc">
            <a:avLst>
              <a:gd name="adj1" fmla="val 13070754"/>
              <a:gd name="adj2" fmla="val 2715302"/>
              <a:gd name="adj3" fmla="val 10844"/>
            </a:avLst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823381" y="3274607"/>
            <a:ext cx="928468" cy="593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57%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8" name="Donut 37"/>
          <p:cNvSpPr/>
          <p:nvPr/>
        </p:nvSpPr>
        <p:spPr>
          <a:xfrm>
            <a:off x="9936917" y="2595367"/>
            <a:ext cx="928468" cy="914400"/>
          </a:xfrm>
          <a:prstGeom prst="donut">
            <a:avLst>
              <a:gd name="adj" fmla="val 18162"/>
            </a:avLst>
          </a:prstGeom>
          <a:solidFill>
            <a:schemeClr val="bg2">
              <a:lumMod val="9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Block Arc 38"/>
          <p:cNvSpPr/>
          <p:nvPr/>
        </p:nvSpPr>
        <p:spPr>
          <a:xfrm rot="13227559">
            <a:off x="9941054" y="2597246"/>
            <a:ext cx="928467" cy="914400"/>
          </a:xfrm>
          <a:prstGeom prst="blockArc">
            <a:avLst>
              <a:gd name="adj1" fmla="val 6141975"/>
              <a:gd name="adj2" fmla="val 2715302"/>
              <a:gd name="adj3" fmla="val 10844"/>
            </a:avLst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9950985" y="3464404"/>
            <a:ext cx="928468" cy="593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84%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729" y="3099191"/>
            <a:ext cx="290579" cy="290579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372" y="2128092"/>
            <a:ext cx="407963" cy="407963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116" y="2669339"/>
            <a:ext cx="386862" cy="38686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757" y="2820450"/>
            <a:ext cx="464234" cy="464234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040413" y="3848234"/>
            <a:ext cx="2110154" cy="17865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This is simple dummy text of the printing and typesetting industry.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60363" y="4639996"/>
            <a:ext cx="2110154" cy="17865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This is simple dummy text of the printing and typesetting industry. </a:t>
            </a:r>
          </a:p>
        </p:txBody>
      </p:sp>
      <p:sp>
        <p:nvSpPr>
          <p:cNvPr id="49" name="Rectangle 48"/>
          <p:cNvSpPr/>
          <p:nvPr/>
        </p:nvSpPr>
        <p:spPr>
          <a:xfrm>
            <a:off x="9333797" y="4378804"/>
            <a:ext cx="2110154" cy="17865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This is simple dummy text of the printing and typesetting industry. 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384938" y="4239412"/>
            <a:ext cx="2110154" cy="17865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This is simple dummy text of the printing and typesetting industry. </a:t>
            </a:r>
          </a:p>
        </p:txBody>
      </p:sp>
    </p:spTree>
    <p:extLst>
      <p:ext uri="{BB962C8B-B14F-4D97-AF65-F5344CB8AC3E}">
        <p14:creationId xmlns:p14="http://schemas.microsoft.com/office/powerpoint/2010/main" val="2151046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0800000">
            <a:off x="5444201" y="42200"/>
            <a:ext cx="1153551" cy="745586"/>
          </a:xfrm>
          <a:prstGeom prst="triangl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40144" y="745584"/>
            <a:ext cx="6246056" cy="7174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PROJECT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chemeClr val="tx1"/>
                </a:solidFill>
              </a:rPr>
              <a:t>BUDGET &amp; COST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6" name="Up Arrow 5"/>
          <p:cNvSpPr/>
          <p:nvPr/>
        </p:nvSpPr>
        <p:spPr>
          <a:xfrm>
            <a:off x="675250" y="1463037"/>
            <a:ext cx="1378633" cy="703388"/>
          </a:xfrm>
          <a:prstGeom prst="upArrow">
            <a:avLst>
              <a:gd name="adj1" fmla="val 100000"/>
              <a:gd name="adj2" fmla="val 6463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Up Arrow 6"/>
          <p:cNvSpPr/>
          <p:nvPr/>
        </p:nvSpPr>
        <p:spPr>
          <a:xfrm rot="10800000">
            <a:off x="672900" y="2262546"/>
            <a:ext cx="1380981" cy="663530"/>
          </a:xfrm>
          <a:prstGeom prst="upArrow">
            <a:avLst>
              <a:gd name="adj1" fmla="val 100000"/>
              <a:gd name="adj2" fmla="val 64634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83560" y="1575582"/>
            <a:ext cx="746766" cy="6049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+50%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982968" y="2180493"/>
            <a:ext cx="746766" cy="6049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-25%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41336" y="1645918"/>
            <a:ext cx="1209821" cy="351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STATUS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10149" y="1863969"/>
            <a:ext cx="3854554" cy="1062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This is simple dummy text of the printing and typesetting industry. It has been the industry’s standard dummy text ever since the 1500s.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6189785" y="1575582"/>
            <a:ext cx="0" cy="106914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onut 13"/>
          <p:cNvSpPr/>
          <p:nvPr/>
        </p:nvSpPr>
        <p:spPr>
          <a:xfrm>
            <a:off x="6497920" y="1639003"/>
            <a:ext cx="928468" cy="914400"/>
          </a:xfrm>
          <a:prstGeom prst="donut">
            <a:avLst>
              <a:gd name="adj" fmla="val 18162"/>
            </a:avLst>
          </a:prstGeom>
          <a:solidFill>
            <a:schemeClr val="bg2">
              <a:lumMod val="9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Block Arc 14"/>
          <p:cNvSpPr/>
          <p:nvPr/>
        </p:nvSpPr>
        <p:spPr>
          <a:xfrm rot="13227559">
            <a:off x="6516125" y="1640882"/>
            <a:ext cx="928467" cy="914400"/>
          </a:xfrm>
          <a:prstGeom prst="blockArc">
            <a:avLst>
              <a:gd name="adj1" fmla="val 10685813"/>
              <a:gd name="adj2" fmla="val 2715302"/>
              <a:gd name="adj3" fmla="val 10844"/>
            </a:avLst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29404" y="1766335"/>
            <a:ext cx="928468" cy="593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60%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272984" y="1645918"/>
            <a:ext cx="1209821" cy="351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RESULT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461220" y="1863968"/>
            <a:ext cx="3854554" cy="1062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This is simple dummy text of the printing and typesetting industry. It has been the industry’s standard dummy text ever since the 1500s.</a:t>
            </a:r>
            <a:endParaRPr lang="en-US" sz="1600" dirty="0">
              <a:solidFill>
                <a:schemeClr val="tx1"/>
              </a:solidFill>
            </a:endParaRPr>
          </a:p>
        </p:txBody>
      </p:sp>
      <p:graphicFrame>
        <p:nvGraphicFramePr>
          <p:cNvPr id="22" name="Chart 21"/>
          <p:cNvGraphicFramePr/>
          <p:nvPr>
            <p:extLst>
              <p:ext uri="{D42A27DB-BD31-4B8C-83A1-F6EECF244321}">
                <p14:modId xmlns:p14="http://schemas.microsoft.com/office/powerpoint/2010/main" val="175225533"/>
              </p:ext>
            </p:extLst>
          </p:nvPr>
        </p:nvGraphicFramePr>
        <p:xfrm>
          <a:off x="858129" y="3045657"/>
          <a:ext cx="10457645" cy="2651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Rectangle 22"/>
          <p:cNvSpPr/>
          <p:nvPr/>
        </p:nvSpPr>
        <p:spPr>
          <a:xfrm>
            <a:off x="1032289" y="5644672"/>
            <a:ext cx="10109324" cy="907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This is simple dummy text of the printing and typesetting industry. It has been the industry’s standard dummy text ever since the 1500s.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687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0800000">
            <a:off x="3137099" y="28136"/>
            <a:ext cx="1153551" cy="745586"/>
          </a:xfrm>
          <a:prstGeom prst="triangl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4" idx="0"/>
          </p:cNvCxnSpPr>
          <p:nvPr/>
        </p:nvCxnSpPr>
        <p:spPr>
          <a:xfrm>
            <a:off x="3713874" y="773722"/>
            <a:ext cx="0" cy="60842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79" y="1243012"/>
            <a:ext cx="3284570" cy="50100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87" y="2136305"/>
            <a:ext cx="2139475" cy="313578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416065" y="900331"/>
            <a:ext cx="4079631" cy="8159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PROJECT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QUALITY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650" y="1927274"/>
            <a:ext cx="728001" cy="72800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008094" y="1786594"/>
            <a:ext cx="1406769" cy="36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DUMMY TEXT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32718" y="2045088"/>
            <a:ext cx="6376179" cy="715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This is simple dummy text of the printing and typesetting industry. It has been the industry’s standard dummy text ever since the 1500s.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650" y="3105442"/>
            <a:ext cx="815926" cy="81592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008093" y="2948936"/>
            <a:ext cx="1406769" cy="36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DUMMY TEXT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018651" y="3201277"/>
            <a:ext cx="6376179" cy="715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This is simple dummy text of the printing and typesetting industry. It has been the industry’s standard dummy text ever since the 1500s.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875" y="4371535"/>
            <a:ext cx="634218" cy="63421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032718" y="4162278"/>
            <a:ext cx="1406769" cy="36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DUMMY TEXT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106576" y="4357466"/>
            <a:ext cx="6376179" cy="715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This is simple dummy text of the printing and typesetting industry. It has been the industry’s standard dummy text ever since the 1500s.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432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147" y="0"/>
            <a:ext cx="3048853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143147" y="0"/>
            <a:ext cx="3048853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Isosceles Triangle 3"/>
          <p:cNvSpPr/>
          <p:nvPr/>
        </p:nvSpPr>
        <p:spPr>
          <a:xfrm rot="10800000">
            <a:off x="8580632" y="14288"/>
            <a:ext cx="1153551" cy="745586"/>
          </a:xfrm>
          <a:prstGeom prst="triangl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9143147" y="773722"/>
            <a:ext cx="0" cy="60842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8685946" y="1333565"/>
            <a:ext cx="914400" cy="9144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S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8700207" y="2636267"/>
            <a:ext cx="914400" cy="9144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W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8685092" y="3938969"/>
            <a:ext cx="914400" cy="9144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O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700207" y="5241671"/>
            <a:ext cx="914400" cy="9144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T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14600" y="557213"/>
            <a:ext cx="4314825" cy="776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PROJECT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chemeClr val="tx1"/>
                </a:solidFill>
              </a:rPr>
              <a:t>RISK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528936" y="1474750"/>
            <a:ext cx="2644725" cy="6752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This is simple dummy text of the printing and typesetting industry's.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526346" y="2755842"/>
            <a:ext cx="2644725" cy="6752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This is simple dummy text of the printing and typesetting industry's.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526346" y="4036934"/>
            <a:ext cx="2644725" cy="6752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This is simple dummy text of the printing and typesetting industry's.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526345" y="5361246"/>
            <a:ext cx="2644725" cy="6752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This is simple dummy text of the printing and typesetting industry's.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86000" y="2149999"/>
            <a:ext cx="2607882" cy="20574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This is simple dummy text of the printing and typesetting industry.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921630" y="2143077"/>
            <a:ext cx="2607882" cy="20574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This is simple dummy text of the printing and typesetting industry.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286275" y="4207447"/>
            <a:ext cx="2607882" cy="20574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This is simple dummy text of the printing and typesetting industry.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921905" y="4200525"/>
            <a:ext cx="2607882" cy="20574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This is simple dummy text of the printing and typesetting industry.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443038" y="2143077"/>
            <a:ext cx="842962" cy="2057448"/>
          </a:xfrm>
          <a:prstGeom prst="rect">
            <a:avLst/>
          </a:prstGeom>
          <a:solidFill>
            <a:srgbClr val="FF33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400" b="1" dirty="0" smtClean="0"/>
              <a:t>INTERNAL</a:t>
            </a:r>
            <a:endParaRPr lang="en-US" sz="2400" b="1" dirty="0" smtClean="0"/>
          </a:p>
          <a:p>
            <a:pPr algn="ctr"/>
            <a:r>
              <a:rPr lang="en-US" sz="1400" dirty="0"/>
              <a:t>This is simple dummy </a:t>
            </a:r>
            <a:r>
              <a:rPr lang="en-US" sz="1400" dirty="0" smtClean="0"/>
              <a:t>text</a:t>
            </a:r>
            <a:endParaRPr lang="en-US" sz="1400" dirty="0" smtClean="0"/>
          </a:p>
        </p:txBody>
      </p:sp>
      <p:sp>
        <p:nvSpPr>
          <p:cNvPr id="27" name="Rectangle 26"/>
          <p:cNvSpPr/>
          <p:nvPr/>
        </p:nvSpPr>
        <p:spPr>
          <a:xfrm>
            <a:off x="1442763" y="4200081"/>
            <a:ext cx="836870" cy="2057448"/>
          </a:xfrm>
          <a:prstGeom prst="rect">
            <a:avLst/>
          </a:prstGeom>
          <a:solidFill>
            <a:srgbClr val="FF33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400" b="1" dirty="0" smtClean="0"/>
              <a:t>EXTERNAL</a:t>
            </a:r>
          </a:p>
          <a:p>
            <a:pPr algn="ctr"/>
            <a:r>
              <a:rPr lang="en-US" sz="1400" dirty="0"/>
              <a:t>This is simple dummy </a:t>
            </a:r>
            <a:r>
              <a:rPr lang="en-US" sz="1400" dirty="0" smtClean="0"/>
              <a:t>text</a:t>
            </a:r>
            <a:endParaRPr lang="en-US" sz="1400" dirty="0"/>
          </a:p>
        </p:txBody>
      </p:sp>
      <p:sp>
        <p:nvSpPr>
          <p:cNvPr id="29" name="Rectangle 28"/>
          <p:cNvSpPr/>
          <p:nvPr/>
        </p:nvSpPr>
        <p:spPr>
          <a:xfrm>
            <a:off x="2265345" y="1460462"/>
            <a:ext cx="2641997" cy="675249"/>
          </a:xfrm>
          <a:prstGeom prst="rect">
            <a:avLst/>
          </a:prstGeom>
          <a:solidFill>
            <a:srgbClr val="FF33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HELPFUL</a:t>
            </a:r>
          </a:p>
          <a:p>
            <a:pPr algn="ctr"/>
            <a:r>
              <a:rPr lang="en-US" sz="1600" dirty="0" smtClean="0"/>
              <a:t>This is simple dummy text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4921630" y="1460462"/>
            <a:ext cx="2599133" cy="675249"/>
          </a:xfrm>
          <a:prstGeom prst="rect">
            <a:avLst/>
          </a:prstGeom>
          <a:solidFill>
            <a:srgbClr val="FF33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HARMFUL</a:t>
            </a:r>
          </a:p>
          <a:p>
            <a:pPr algn="ctr"/>
            <a:r>
              <a:rPr lang="en-US" dirty="0"/>
              <a:t>This is simple dummy </a:t>
            </a:r>
            <a:r>
              <a:rPr lang="en-US" dirty="0" smtClean="0"/>
              <a:t>text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15695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557</Words>
  <Application>Microsoft Office PowerPoint</Application>
  <PresentationFormat>Widescreen</PresentationFormat>
  <Paragraphs>84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Adobe Fan Heiti Std B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contact@xlsxtemp.com</dc:creator>
  <cp:lastModifiedBy>contact@xlsxtemp.com</cp:lastModifiedBy>
  <cp:revision>87</cp:revision>
  <dcterms:created xsi:type="dcterms:W3CDTF">2017-07-06T11:35:55Z</dcterms:created>
  <dcterms:modified xsi:type="dcterms:W3CDTF">2017-07-06T15:34:05Z</dcterms:modified>
</cp:coreProperties>
</file>