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42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8405-7414-4842-AD97-006EA0B7F710}" type="datetimeFigureOut">
              <a:rPr lang="en-US" smtClean="0"/>
              <a:t>01-Jul-17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4552-C930-4E51-BE84-FA492060F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99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8405-7414-4842-AD97-006EA0B7F710}" type="datetimeFigureOut">
              <a:rPr lang="en-US" smtClean="0"/>
              <a:t>01-Jul-17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4552-C930-4E51-BE84-FA492060F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86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8405-7414-4842-AD97-006EA0B7F710}" type="datetimeFigureOut">
              <a:rPr lang="en-US" smtClean="0"/>
              <a:t>01-Jul-17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4552-C930-4E51-BE84-FA492060F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6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8405-7414-4842-AD97-006EA0B7F710}" type="datetimeFigureOut">
              <a:rPr lang="en-US" smtClean="0"/>
              <a:t>01-Jul-17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4552-C930-4E51-BE84-FA492060F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50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8405-7414-4842-AD97-006EA0B7F710}" type="datetimeFigureOut">
              <a:rPr lang="en-US" smtClean="0"/>
              <a:t>01-Jul-17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4552-C930-4E51-BE84-FA492060F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574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8405-7414-4842-AD97-006EA0B7F710}" type="datetimeFigureOut">
              <a:rPr lang="en-US" smtClean="0"/>
              <a:t>01-Jul-17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4552-C930-4E51-BE84-FA492060F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8405-7414-4842-AD97-006EA0B7F710}" type="datetimeFigureOut">
              <a:rPr lang="en-US" smtClean="0"/>
              <a:t>01-Jul-17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4552-C930-4E51-BE84-FA492060F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56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8405-7414-4842-AD97-006EA0B7F710}" type="datetimeFigureOut">
              <a:rPr lang="en-US" smtClean="0"/>
              <a:t>01-Jul-17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4552-C930-4E51-BE84-FA492060F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78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8405-7414-4842-AD97-006EA0B7F710}" type="datetimeFigureOut">
              <a:rPr lang="en-US" smtClean="0"/>
              <a:t>01-Jul-17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4552-C930-4E51-BE84-FA492060F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8405-7414-4842-AD97-006EA0B7F710}" type="datetimeFigureOut">
              <a:rPr lang="en-US" smtClean="0"/>
              <a:t>01-Jul-17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4552-C930-4E51-BE84-FA492060F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79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8405-7414-4842-AD97-006EA0B7F710}" type="datetimeFigureOut">
              <a:rPr lang="en-US" smtClean="0"/>
              <a:t>01-Jul-17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4552-C930-4E51-BE84-FA492060F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78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8405-7414-4842-AD97-006EA0B7F710}" type="datetimeFigureOut">
              <a:rPr lang="en-US" smtClean="0"/>
              <a:t>01-Jul-17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64552-C930-4E51-BE84-FA492060F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27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07623" y="1240971"/>
            <a:ext cx="7680960" cy="144997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40034" y="1384663"/>
            <a:ext cx="6126480" cy="117565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</a:t>
            </a:r>
            <a:r>
              <a:rPr lang="en-US" dirty="0" smtClean="0"/>
              <a:t>and replace it with your text.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86446" y="1554480"/>
            <a:ext cx="574766" cy="822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207623" y="3104605"/>
            <a:ext cx="7680960" cy="144997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0034" y="3248297"/>
            <a:ext cx="6126480" cy="117565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9" name="Rectangle 8"/>
          <p:cNvSpPr/>
          <p:nvPr/>
        </p:nvSpPr>
        <p:spPr>
          <a:xfrm>
            <a:off x="2586446" y="3418114"/>
            <a:ext cx="574766" cy="822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2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207623" y="4968239"/>
            <a:ext cx="7680960" cy="144997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40034" y="5111931"/>
            <a:ext cx="6126480" cy="117565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86446" y="5281748"/>
            <a:ext cx="574766" cy="822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00B050"/>
                </a:solidFill>
              </a:rPr>
              <a:t>3</a:t>
            </a:r>
            <a:endParaRPr lang="en-US" sz="4400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45874" y="391886"/>
            <a:ext cx="2299063" cy="483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AGENDA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127862" y="1087234"/>
            <a:ext cx="32918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722222" y="809899"/>
            <a:ext cx="1946366" cy="2351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Replace This Text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581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937949" y="1110340"/>
            <a:ext cx="7680960" cy="65883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270360" y="1183692"/>
            <a:ext cx="6126480" cy="53419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Go ahead and replace it with your text. This is an example text. Go ahead </a:t>
            </a:r>
            <a:r>
              <a:rPr lang="en-US" sz="1600" dirty="0" smtClean="0"/>
              <a:t>and replace it with your text. 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4316772" y="1255033"/>
            <a:ext cx="574766" cy="3739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937949" y="1918893"/>
            <a:ext cx="7680960" cy="65883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270360" y="1992245"/>
            <a:ext cx="6126480" cy="53419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9" name="Rectangle 8"/>
          <p:cNvSpPr/>
          <p:nvPr/>
        </p:nvSpPr>
        <p:spPr>
          <a:xfrm>
            <a:off x="4316772" y="2077654"/>
            <a:ext cx="574766" cy="3739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2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937949" y="2741509"/>
            <a:ext cx="7680960" cy="65883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270360" y="2814861"/>
            <a:ext cx="6126480" cy="53419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16772" y="2886203"/>
            <a:ext cx="574766" cy="3739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00B050"/>
                </a:solidFill>
              </a:rPr>
              <a:t>3</a:t>
            </a:r>
            <a:endParaRPr lang="en-US" sz="4400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45874" y="209002"/>
            <a:ext cx="2299063" cy="483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AGENDA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127862" y="974682"/>
            <a:ext cx="32918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722222" y="683287"/>
            <a:ext cx="1946366" cy="2351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Replace This Text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937949" y="3564125"/>
            <a:ext cx="7680960" cy="65883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70360" y="3637477"/>
            <a:ext cx="6126480" cy="53419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Go ahead and replace it with your text. This is an example text. Go ahead </a:t>
            </a:r>
            <a:r>
              <a:rPr lang="en-US" sz="1600" dirty="0" smtClean="0"/>
              <a:t>and replace it with your text. 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4316772" y="3708818"/>
            <a:ext cx="574766" cy="3739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endParaRPr 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937949" y="4372678"/>
            <a:ext cx="7680960" cy="65883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270360" y="4446030"/>
            <a:ext cx="6126480" cy="53419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316772" y="4531439"/>
            <a:ext cx="574766" cy="3739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937949" y="5195294"/>
            <a:ext cx="7680960" cy="65883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270360" y="5268646"/>
            <a:ext cx="6126480" cy="53419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316772" y="5339988"/>
            <a:ext cx="574766" cy="3739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6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937949" y="6016278"/>
            <a:ext cx="7680960" cy="65883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270360" y="6089630"/>
            <a:ext cx="6126480" cy="53419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316772" y="6160972"/>
            <a:ext cx="574766" cy="3739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</a:rPr>
              <a:t>7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630" y="1006380"/>
            <a:ext cx="2762250" cy="585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29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58462" y="761653"/>
            <a:ext cx="9638378" cy="4102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Go ahead and replace it with your text. This is an example text. Go ahead </a:t>
            </a:r>
            <a:r>
              <a:rPr lang="en-US" sz="1600" dirty="0" smtClean="0">
                <a:solidFill>
                  <a:schemeClr val="tx1"/>
                </a:solidFill>
              </a:rPr>
              <a:t>and replace it with your text.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45874" y="-30152"/>
            <a:ext cx="2299063" cy="483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AGENDA</a:t>
            </a:r>
            <a:endParaRPr lang="en-US" sz="2800" b="1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127862" y="637056"/>
            <a:ext cx="32918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722222" y="345658"/>
            <a:ext cx="1946366" cy="30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Replace This Text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914412" y="702369"/>
            <a:ext cx="565714" cy="53991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</a:t>
            </a:r>
            <a:endParaRPr lang="en-US" sz="2800" dirty="0"/>
          </a:p>
        </p:txBody>
      </p:sp>
      <p:sp>
        <p:nvSpPr>
          <p:cNvPr id="31" name="Rectangle 30"/>
          <p:cNvSpPr/>
          <p:nvPr/>
        </p:nvSpPr>
        <p:spPr>
          <a:xfrm>
            <a:off x="1758462" y="1390687"/>
            <a:ext cx="9638378" cy="4102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Go ahead and replace it with your text. This is an example text. Go ahead </a:t>
            </a:r>
            <a:r>
              <a:rPr lang="en-US" sz="1600" dirty="0" smtClean="0">
                <a:solidFill>
                  <a:schemeClr val="tx1"/>
                </a:solidFill>
              </a:rPr>
              <a:t>and replace it with your text.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914412" y="1331403"/>
            <a:ext cx="565714" cy="53991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2</a:t>
            </a:r>
            <a:endParaRPr lang="en-US" sz="2800" dirty="0"/>
          </a:p>
        </p:txBody>
      </p:sp>
      <p:sp>
        <p:nvSpPr>
          <p:cNvPr id="34" name="Rectangle 33"/>
          <p:cNvSpPr/>
          <p:nvPr/>
        </p:nvSpPr>
        <p:spPr>
          <a:xfrm>
            <a:off x="1758462" y="2010690"/>
            <a:ext cx="9638378" cy="4102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Go ahead and replace it with your text. This is an example text. Go ahead </a:t>
            </a:r>
            <a:r>
              <a:rPr lang="en-US" sz="1600" dirty="0" smtClean="0">
                <a:solidFill>
                  <a:schemeClr val="tx1"/>
                </a:solidFill>
              </a:rPr>
              <a:t>and replace it with your text.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914412" y="1951406"/>
            <a:ext cx="565714" cy="53991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3</a:t>
            </a:r>
            <a:endParaRPr lang="en-US" sz="2800" dirty="0"/>
          </a:p>
        </p:txBody>
      </p:sp>
      <p:sp>
        <p:nvSpPr>
          <p:cNvPr id="37" name="Rectangle 36"/>
          <p:cNvSpPr/>
          <p:nvPr/>
        </p:nvSpPr>
        <p:spPr>
          <a:xfrm>
            <a:off x="1758462" y="2630693"/>
            <a:ext cx="9638378" cy="4102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Go ahead and replace it with your text. This is an example text. Go ahead </a:t>
            </a:r>
            <a:r>
              <a:rPr lang="en-US" sz="1600" dirty="0" smtClean="0">
                <a:solidFill>
                  <a:schemeClr val="tx1"/>
                </a:solidFill>
              </a:rPr>
              <a:t>and replace it with your text.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914412" y="2571409"/>
            <a:ext cx="565714" cy="53991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4</a:t>
            </a:r>
            <a:endParaRPr lang="en-US" sz="2800" dirty="0"/>
          </a:p>
        </p:txBody>
      </p:sp>
      <p:sp>
        <p:nvSpPr>
          <p:cNvPr id="40" name="Rectangle 39"/>
          <p:cNvSpPr/>
          <p:nvPr/>
        </p:nvSpPr>
        <p:spPr>
          <a:xfrm>
            <a:off x="1758462" y="3250696"/>
            <a:ext cx="9638378" cy="4102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Go ahead and replace it with your text. This is an example text. Go ahead </a:t>
            </a:r>
            <a:r>
              <a:rPr lang="en-US" sz="1600" dirty="0" smtClean="0">
                <a:solidFill>
                  <a:schemeClr val="tx1"/>
                </a:solidFill>
              </a:rPr>
              <a:t>and replace it with your text.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914412" y="3191412"/>
            <a:ext cx="565714" cy="53991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5</a:t>
            </a:r>
            <a:endParaRPr lang="en-US" sz="2800" dirty="0"/>
          </a:p>
        </p:txBody>
      </p:sp>
      <p:sp>
        <p:nvSpPr>
          <p:cNvPr id="43" name="Rectangle 42"/>
          <p:cNvSpPr/>
          <p:nvPr/>
        </p:nvSpPr>
        <p:spPr>
          <a:xfrm>
            <a:off x="1758462" y="3855710"/>
            <a:ext cx="9638378" cy="4102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Go ahead and replace it with your text. This is an example text. Go ahead </a:t>
            </a:r>
            <a:r>
              <a:rPr lang="en-US" sz="1600" dirty="0" smtClean="0">
                <a:solidFill>
                  <a:schemeClr val="tx1"/>
                </a:solidFill>
              </a:rPr>
              <a:t>and replace it with your text.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914412" y="3796426"/>
            <a:ext cx="565714" cy="53991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6</a:t>
            </a:r>
            <a:endParaRPr lang="en-US" sz="2800" dirty="0"/>
          </a:p>
        </p:txBody>
      </p:sp>
      <p:sp>
        <p:nvSpPr>
          <p:cNvPr id="46" name="Rectangle 45"/>
          <p:cNvSpPr/>
          <p:nvPr/>
        </p:nvSpPr>
        <p:spPr>
          <a:xfrm>
            <a:off x="1758462" y="4460724"/>
            <a:ext cx="9638378" cy="4102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Go ahead and replace it with your text. This is an example text. Go ahead </a:t>
            </a:r>
            <a:r>
              <a:rPr lang="en-US" sz="1600" dirty="0" smtClean="0">
                <a:solidFill>
                  <a:schemeClr val="tx1"/>
                </a:solidFill>
              </a:rPr>
              <a:t>and replace it with your text.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914412" y="4401440"/>
            <a:ext cx="565714" cy="539914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7</a:t>
            </a:r>
            <a:endParaRPr lang="en-US" sz="2800" dirty="0"/>
          </a:p>
        </p:txBody>
      </p:sp>
      <p:sp>
        <p:nvSpPr>
          <p:cNvPr id="49" name="Rectangle 48"/>
          <p:cNvSpPr/>
          <p:nvPr/>
        </p:nvSpPr>
        <p:spPr>
          <a:xfrm>
            <a:off x="1758462" y="5078170"/>
            <a:ext cx="9638378" cy="4102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Go ahead and replace it with your text. This is an example text. Go ahead </a:t>
            </a:r>
            <a:r>
              <a:rPr lang="en-US" sz="1600" dirty="0" smtClean="0">
                <a:solidFill>
                  <a:schemeClr val="tx1"/>
                </a:solidFill>
              </a:rPr>
              <a:t>and replace it with your text.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914412" y="5018886"/>
            <a:ext cx="565714" cy="539914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8</a:t>
            </a:r>
            <a:endParaRPr lang="en-US" sz="2800" dirty="0"/>
          </a:p>
        </p:txBody>
      </p:sp>
      <p:sp>
        <p:nvSpPr>
          <p:cNvPr id="52" name="Rectangle 51"/>
          <p:cNvSpPr/>
          <p:nvPr/>
        </p:nvSpPr>
        <p:spPr>
          <a:xfrm>
            <a:off x="1758462" y="5695616"/>
            <a:ext cx="9638378" cy="4102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Go ahead and replace it with your text. This is an example text. Go ahead </a:t>
            </a:r>
            <a:r>
              <a:rPr lang="en-US" sz="1600" dirty="0" smtClean="0">
                <a:solidFill>
                  <a:schemeClr val="tx1"/>
                </a:solidFill>
              </a:rPr>
              <a:t>and replace it with your text.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914412" y="5636332"/>
            <a:ext cx="565714" cy="53991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9</a:t>
            </a:r>
            <a:endParaRPr lang="en-US" sz="2800" dirty="0"/>
          </a:p>
        </p:txBody>
      </p:sp>
      <p:sp>
        <p:nvSpPr>
          <p:cNvPr id="55" name="Rectangle 54"/>
          <p:cNvSpPr/>
          <p:nvPr/>
        </p:nvSpPr>
        <p:spPr>
          <a:xfrm>
            <a:off x="1758462" y="6313062"/>
            <a:ext cx="9638378" cy="4102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Go ahead and replace it with your text. This is an example text. Go ahead </a:t>
            </a:r>
            <a:r>
              <a:rPr lang="en-US" sz="1600" dirty="0" smtClean="0">
                <a:solidFill>
                  <a:schemeClr val="tx1"/>
                </a:solidFill>
              </a:rPr>
              <a:t>and replace it with your text.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914412" y="6253778"/>
            <a:ext cx="565714" cy="53991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10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40319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3192361" y="1517620"/>
            <a:ext cx="7680960" cy="1352190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82274" y="1659522"/>
            <a:ext cx="7379510" cy="1083678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45874" y="209002"/>
            <a:ext cx="2299063" cy="483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AGENDA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127862" y="974682"/>
            <a:ext cx="32918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722222" y="683287"/>
            <a:ext cx="1946366" cy="2351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Replace This Text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308306" y="1619242"/>
            <a:ext cx="1237945" cy="1208363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</a:t>
            </a:r>
            <a:endParaRPr lang="en-US" sz="2800" dirty="0"/>
          </a:p>
        </p:txBody>
      </p:sp>
      <p:sp>
        <p:nvSpPr>
          <p:cNvPr id="17" name="Rounded Rectangle 16"/>
          <p:cNvSpPr/>
          <p:nvPr/>
        </p:nvSpPr>
        <p:spPr>
          <a:xfrm>
            <a:off x="3144129" y="3273737"/>
            <a:ext cx="7680960" cy="1352190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334042" y="3415639"/>
            <a:ext cx="7379510" cy="10836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19" name="Oval 18"/>
          <p:cNvSpPr/>
          <p:nvPr/>
        </p:nvSpPr>
        <p:spPr>
          <a:xfrm>
            <a:off x="1260074" y="3375359"/>
            <a:ext cx="1237945" cy="120836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2</a:t>
            </a:r>
            <a:endParaRPr lang="en-US" sz="2800" dirty="0"/>
          </a:p>
        </p:txBody>
      </p:sp>
      <p:sp>
        <p:nvSpPr>
          <p:cNvPr id="20" name="Rounded Rectangle 19"/>
          <p:cNvSpPr/>
          <p:nvPr/>
        </p:nvSpPr>
        <p:spPr>
          <a:xfrm>
            <a:off x="3144129" y="5029854"/>
            <a:ext cx="7680960" cy="1352190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34042" y="5171756"/>
            <a:ext cx="7379510" cy="108367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22" name="Oval 21"/>
          <p:cNvSpPr/>
          <p:nvPr/>
        </p:nvSpPr>
        <p:spPr>
          <a:xfrm>
            <a:off x="1260074" y="5131476"/>
            <a:ext cx="1237945" cy="12083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8040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3178293" y="1030947"/>
            <a:ext cx="7680960" cy="927011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68206" y="1172849"/>
            <a:ext cx="7379510" cy="67002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45874" y="209002"/>
            <a:ext cx="2299063" cy="483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AGENDA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127862" y="974682"/>
            <a:ext cx="32918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722222" y="683287"/>
            <a:ext cx="1946366" cy="2351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Replace This Text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294239" y="1132568"/>
            <a:ext cx="984728" cy="927011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</a:t>
            </a:r>
            <a:endParaRPr lang="en-US" sz="2800" dirty="0"/>
          </a:p>
        </p:txBody>
      </p:sp>
      <p:sp>
        <p:nvSpPr>
          <p:cNvPr id="35" name="Rounded Rectangle 34"/>
          <p:cNvSpPr/>
          <p:nvPr/>
        </p:nvSpPr>
        <p:spPr>
          <a:xfrm>
            <a:off x="3178293" y="2103634"/>
            <a:ext cx="7680960" cy="927011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368206" y="2245536"/>
            <a:ext cx="7379510" cy="67002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38" name="Oval 37"/>
          <p:cNvSpPr/>
          <p:nvPr/>
        </p:nvSpPr>
        <p:spPr>
          <a:xfrm>
            <a:off x="1294239" y="2205255"/>
            <a:ext cx="984728" cy="92701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2</a:t>
            </a:r>
            <a:endParaRPr lang="en-US" sz="2800" dirty="0"/>
          </a:p>
        </p:txBody>
      </p:sp>
      <p:sp>
        <p:nvSpPr>
          <p:cNvPr id="39" name="Rounded Rectangle 38"/>
          <p:cNvSpPr/>
          <p:nvPr/>
        </p:nvSpPr>
        <p:spPr>
          <a:xfrm>
            <a:off x="3178293" y="3172547"/>
            <a:ext cx="7680960" cy="927011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368206" y="3314449"/>
            <a:ext cx="7379510" cy="67002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41" name="Oval 40"/>
          <p:cNvSpPr/>
          <p:nvPr/>
        </p:nvSpPr>
        <p:spPr>
          <a:xfrm>
            <a:off x="1294239" y="3274168"/>
            <a:ext cx="984728" cy="927011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3</a:t>
            </a:r>
            <a:endParaRPr lang="en-US" sz="2800" dirty="0"/>
          </a:p>
        </p:txBody>
      </p:sp>
      <p:sp>
        <p:nvSpPr>
          <p:cNvPr id="42" name="Rounded Rectangle 41"/>
          <p:cNvSpPr/>
          <p:nvPr/>
        </p:nvSpPr>
        <p:spPr>
          <a:xfrm>
            <a:off x="3178293" y="4241460"/>
            <a:ext cx="7680960" cy="927011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368206" y="4383362"/>
            <a:ext cx="7379510" cy="67002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44" name="Oval 43"/>
          <p:cNvSpPr/>
          <p:nvPr/>
        </p:nvSpPr>
        <p:spPr>
          <a:xfrm>
            <a:off x="1294239" y="4343081"/>
            <a:ext cx="984728" cy="927011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4</a:t>
            </a:r>
            <a:endParaRPr lang="en-US" sz="2800" dirty="0"/>
          </a:p>
        </p:txBody>
      </p:sp>
      <p:sp>
        <p:nvSpPr>
          <p:cNvPr id="45" name="Rounded Rectangle 44"/>
          <p:cNvSpPr/>
          <p:nvPr/>
        </p:nvSpPr>
        <p:spPr>
          <a:xfrm>
            <a:off x="3178293" y="5310373"/>
            <a:ext cx="7680960" cy="927011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3368206" y="5452275"/>
            <a:ext cx="7379510" cy="67002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47" name="Oval 46"/>
          <p:cNvSpPr/>
          <p:nvPr/>
        </p:nvSpPr>
        <p:spPr>
          <a:xfrm>
            <a:off x="1294239" y="5411994"/>
            <a:ext cx="984728" cy="92701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5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3757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42535" y="1955410"/>
            <a:ext cx="2560320" cy="466344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45874" y="209002"/>
            <a:ext cx="2299063" cy="483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AGENDA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27862" y="974682"/>
            <a:ext cx="32918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722222" y="683287"/>
            <a:ext cx="1946366" cy="2351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Replace This Text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55077" y="3123028"/>
            <a:ext cx="2349305" cy="315116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Go ahead and replace it with your text. This is an example text.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Go ahead and replace it with your text.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Go ahead and replace it with your text.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167618" y="2377440"/>
            <a:ext cx="2124222" cy="52050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1) Example Text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859382" y="1955410"/>
            <a:ext cx="2560320" cy="466344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971924" y="3123028"/>
            <a:ext cx="2349305" cy="315116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Go ahead and replace it with your text. This is an example text.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Go ahead and replace it with your text.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Go ahead and replace it with your text. 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084465" y="2377440"/>
            <a:ext cx="2124222" cy="52050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>) Example Text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810393" y="1955410"/>
            <a:ext cx="2560320" cy="466344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922935" y="3123028"/>
            <a:ext cx="2349305" cy="3151163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Go ahead and replace it with your text. This is an example text.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Go ahead and replace it with your text.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Go ahead and replace it with your text. 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9035476" y="2377440"/>
            <a:ext cx="2124222" cy="52050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B050"/>
                </a:solidFill>
              </a:rPr>
              <a:t>3</a:t>
            </a:r>
            <a:r>
              <a:rPr lang="en-US" sz="2000" b="1" dirty="0" smtClean="0">
                <a:solidFill>
                  <a:srgbClr val="00B050"/>
                </a:solidFill>
              </a:rPr>
              <a:t>) Example Text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3516922" y="2293034"/>
            <a:ext cx="1469069" cy="1012874"/>
          </a:xfrm>
          <a:prstGeom prst="rightArrow">
            <a:avLst/>
          </a:prstGeom>
          <a:solidFill>
            <a:srgbClr val="6F42EE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7419702" y="2293034"/>
            <a:ext cx="1469069" cy="1012874"/>
          </a:xfrm>
          <a:prstGeom prst="rightArrow">
            <a:avLst/>
          </a:prstGeom>
          <a:solidFill>
            <a:srgbClr val="6F42EE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80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45874" y="209002"/>
            <a:ext cx="2299063" cy="483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AGENDA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127862" y="974682"/>
            <a:ext cx="32918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722222" y="683287"/>
            <a:ext cx="1946366" cy="2351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Replace This Text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26008" y="1659992"/>
            <a:ext cx="1153552" cy="1139483"/>
          </a:xfrm>
          <a:prstGeom prst="roundRect">
            <a:avLst>
              <a:gd name="adj" fmla="val 50000"/>
            </a:avLst>
          </a:prstGeom>
          <a:solidFill>
            <a:srgbClr val="FF0000">
              <a:alpha val="61000"/>
            </a:srgbClr>
          </a:solidFill>
          <a:ln>
            <a:noFill/>
          </a:ln>
          <a:effectLst>
            <a:outerShdw blurRad="149987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" name="Round Diagonal Corner Rectangle 8"/>
          <p:cNvSpPr>
            <a:spLocks/>
          </p:cNvSpPr>
          <p:nvPr/>
        </p:nvSpPr>
        <p:spPr>
          <a:xfrm>
            <a:off x="640081" y="2236759"/>
            <a:ext cx="2567354" cy="1659992"/>
          </a:xfrm>
          <a:prstGeom prst="round2DiagRect">
            <a:avLst>
              <a:gd name="adj1" fmla="val 0"/>
              <a:gd name="adj2" fmla="val 25568"/>
            </a:avLst>
          </a:prstGeom>
          <a:solidFill>
            <a:schemeClr val="bg2"/>
          </a:solidFill>
          <a:ln>
            <a:solidFill>
              <a:schemeClr val="bg1"/>
            </a:solidFill>
          </a:ln>
          <a:effectLst>
            <a:outerShdw blurRad="44450" dist="2540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Go ahead and replace it with your text. This is an example text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799928" y="1659992"/>
            <a:ext cx="1153552" cy="1139483"/>
          </a:xfrm>
          <a:prstGeom prst="roundRect">
            <a:avLst>
              <a:gd name="adj" fmla="val 50000"/>
            </a:avLst>
          </a:prstGeom>
          <a:solidFill>
            <a:srgbClr val="00B050">
              <a:alpha val="61000"/>
            </a:srgbClr>
          </a:solidFill>
          <a:ln>
            <a:noFill/>
          </a:ln>
          <a:effectLst>
            <a:outerShdw blurRad="149987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2" name="Round Diagonal Corner Rectangle 11"/>
          <p:cNvSpPr>
            <a:spLocks/>
          </p:cNvSpPr>
          <p:nvPr/>
        </p:nvSpPr>
        <p:spPr>
          <a:xfrm>
            <a:off x="4814001" y="2236759"/>
            <a:ext cx="2567354" cy="1659992"/>
          </a:xfrm>
          <a:prstGeom prst="round2DiagRect">
            <a:avLst>
              <a:gd name="adj1" fmla="val 0"/>
              <a:gd name="adj2" fmla="val 25568"/>
            </a:avLst>
          </a:prstGeom>
          <a:solidFill>
            <a:schemeClr val="bg2"/>
          </a:solidFill>
          <a:ln>
            <a:solidFill>
              <a:schemeClr val="bg1"/>
            </a:solidFill>
          </a:ln>
          <a:effectLst>
            <a:outerShdw blurRad="44450" dist="2540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Go ahead and replace it with your text. This is an example text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8959775" y="1659992"/>
            <a:ext cx="1153552" cy="1139483"/>
          </a:xfrm>
          <a:prstGeom prst="roundRect">
            <a:avLst>
              <a:gd name="adj" fmla="val 50000"/>
            </a:avLst>
          </a:prstGeom>
          <a:solidFill>
            <a:srgbClr val="FFFF00">
              <a:alpha val="61000"/>
            </a:srgbClr>
          </a:solidFill>
          <a:ln>
            <a:noFill/>
          </a:ln>
          <a:effectLst>
            <a:outerShdw blurRad="149987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4" name="Round Diagonal Corner Rectangle 13"/>
          <p:cNvSpPr>
            <a:spLocks/>
          </p:cNvSpPr>
          <p:nvPr/>
        </p:nvSpPr>
        <p:spPr>
          <a:xfrm>
            <a:off x="8973848" y="2236759"/>
            <a:ext cx="2567354" cy="1659992"/>
          </a:xfrm>
          <a:prstGeom prst="round2DiagRect">
            <a:avLst>
              <a:gd name="adj1" fmla="val 0"/>
              <a:gd name="adj2" fmla="val 25568"/>
            </a:avLst>
          </a:prstGeom>
          <a:solidFill>
            <a:schemeClr val="bg2"/>
          </a:solidFill>
          <a:ln>
            <a:solidFill>
              <a:schemeClr val="bg1"/>
            </a:solidFill>
          </a:ln>
          <a:effectLst>
            <a:outerShdw blurRad="44450" dist="2540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Go ahead and replace it with your text. This is an example text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64355" y="4372712"/>
            <a:ext cx="1153552" cy="1139483"/>
          </a:xfrm>
          <a:prstGeom prst="roundRect">
            <a:avLst>
              <a:gd name="adj" fmla="val 50000"/>
            </a:avLst>
          </a:prstGeom>
          <a:solidFill>
            <a:srgbClr val="0070C0">
              <a:alpha val="61000"/>
            </a:srgbClr>
          </a:solidFill>
          <a:ln>
            <a:noFill/>
          </a:ln>
          <a:effectLst>
            <a:outerShdw blurRad="149987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6" name="Round Diagonal Corner Rectangle 15"/>
          <p:cNvSpPr>
            <a:spLocks/>
          </p:cNvSpPr>
          <p:nvPr/>
        </p:nvSpPr>
        <p:spPr>
          <a:xfrm>
            <a:off x="678428" y="4949479"/>
            <a:ext cx="2567354" cy="1659992"/>
          </a:xfrm>
          <a:prstGeom prst="round2DiagRect">
            <a:avLst>
              <a:gd name="adj1" fmla="val 0"/>
              <a:gd name="adj2" fmla="val 25568"/>
            </a:avLst>
          </a:prstGeom>
          <a:solidFill>
            <a:schemeClr val="bg2"/>
          </a:solidFill>
          <a:ln>
            <a:solidFill>
              <a:schemeClr val="bg1"/>
            </a:solidFill>
          </a:ln>
          <a:effectLst>
            <a:outerShdw blurRad="44450" dist="2540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Go ahead and replace it with your text. This is an example text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838275" y="4372712"/>
            <a:ext cx="1153552" cy="1139483"/>
          </a:xfrm>
          <a:prstGeom prst="roundRect">
            <a:avLst>
              <a:gd name="adj" fmla="val 50000"/>
            </a:avLst>
          </a:prstGeom>
          <a:solidFill>
            <a:srgbClr val="0070C0">
              <a:alpha val="61000"/>
            </a:srgbClr>
          </a:solidFill>
          <a:ln>
            <a:noFill/>
          </a:ln>
          <a:effectLst>
            <a:outerShdw blurRad="149987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8" name="Round Diagonal Corner Rectangle 17"/>
          <p:cNvSpPr>
            <a:spLocks/>
          </p:cNvSpPr>
          <p:nvPr/>
        </p:nvSpPr>
        <p:spPr>
          <a:xfrm>
            <a:off x="4852348" y="4949479"/>
            <a:ext cx="2567354" cy="1659992"/>
          </a:xfrm>
          <a:prstGeom prst="round2DiagRect">
            <a:avLst>
              <a:gd name="adj1" fmla="val 0"/>
              <a:gd name="adj2" fmla="val 25568"/>
            </a:avLst>
          </a:prstGeom>
          <a:solidFill>
            <a:schemeClr val="bg2"/>
          </a:solidFill>
          <a:ln>
            <a:solidFill>
              <a:schemeClr val="bg1"/>
            </a:solidFill>
          </a:ln>
          <a:effectLst>
            <a:outerShdw blurRad="44450" dist="2540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Go ahead and replace it with your text. This is an example text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998122" y="4372712"/>
            <a:ext cx="1153552" cy="1139483"/>
          </a:xfrm>
          <a:prstGeom prst="roundRect">
            <a:avLst>
              <a:gd name="adj" fmla="val 50000"/>
            </a:avLst>
          </a:prstGeom>
          <a:solidFill>
            <a:srgbClr val="0070C0">
              <a:alpha val="61000"/>
            </a:srgbClr>
          </a:solidFill>
          <a:ln>
            <a:noFill/>
          </a:ln>
          <a:effectLst>
            <a:outerShdw blurRad="149987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20" name="Round Diagonal Corner Rectangle 19"/>
          <p:cNvSpPr>
            <a:spLocks/>
          </p:cNvSpPr>
          <p:nvPr/>
        </p:nvSpPr>
        <p:spPr>
          <a:xfrm>
            <a:off x="9012195" y="4949479"/>
            <a:ext cx="2567354" cy="1659992"/>
          </a:xfrm>
          <a:prstGeom prst="round2DiagRect">
            <a:avLst>
              <a:gd name="adj1" fmla="val 0"/>
              <a:gd name="adj2" fmla="val 25568"/>
            </a:avLst>
          </a:prstGeom>
          <a:solidFill>
            <a:schemeClr val="bg2"/>
          </a:solidFill>
          <a:ln>
            <a:solidFill>
              <a:schemeClr val="bg1"/>
            </a:solidFill>
          </a:ln>
          <a:effectLst>
            <a:outerShdw blurRad="44450" dist="2540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Go ahead and replace it with your text. This is an example text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16048" y="1716254"/>
            <a:ext cx="450166" cy="510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1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151621" y="1699175"/>
            <a:ext cx="450166" cy="510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2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311468" y="1710219"/>
            <a:ext cx="450166" cy="510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3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388836" y="4413236"/>
            <a:ext cx="372798" cy="510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6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195998" y="4413236"/>
            <a:ext cx="450166" cy="510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5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16048" y="4426134"/>
            <a:ext cx="450166" cy="510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4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578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07623" y="1240971"/>
            <a:ext cx="7680960" cy="1305281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40034" y="1384663"/>
            <a:ext cx="6126480" cy="992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</a:t>
            </a:r>
            <a:r>
              <a:rPr lang="en-US" dirty="0" smtClean="0"/>
              <a:t>and replace it with your text.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86446" y="1554480"/>
            <a:ext cx="574766" cy="822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207623" y="3104605"/>
            <a:ext cx="7680960" cy="1284515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0034" y="3248297"/>
            <a:ext cx="6126480" cy="99277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9" name="Rectangle 8"/>
          <p:cNvSpPr/>
          <p:nvPr/>
        </p:nvSpPr>
        <p:spPr>
          <a:xfrm>
            <a:off x="2586446" y="3418114"/>
            <a:ext cx="574766" cy="822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00B050"/>
                </a:solidFill>
              </a:rPr>
              <a:t>2</a:t>
            </a:r>
            <a:endParaRPr lang="en-US" sz="4400" dirty="0">
              <a:solidFill>
                <a:srgbClr val="00B05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207623" y="4968239"/>
            <a:ext cx="7680960" cy="1320019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40034" y="5111931"/>
            <a:ext cx="6126480" cy="99277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ahead and replace it with your text. This is an example text. Go ahead and replace it with your text.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86446" y="5281748"/>
            <a:ext cx="574766" cy="822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0070C0"/>
                </a:solidFill>
              </a:rPr>
              <a:t>3</a:t>
            </a:r>
            <a:endParaRPr lang="en-US" sz="4400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45874" y="391886"/>
            <a:ext cx="2299063" cy="483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AGENDA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127862" y="1087234"/>
            <a:ext cx="32918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722222" y="809899"/>
            <a:ext cx="1946366" cy="2351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Replace This Text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5400000">
            <a:off x="5507836" y="2228390"/>
            <a:ext cx="531893" cy="1167618"/>
          </a:xfrm>
          <a:prstGeom prst="rightArrow">
            <a:avLst>
              <a:gd name="adj1" fmla="val 10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5400000">
            <a:off x="5507836" y="4118484"/>
            <a:ext cx="531893" cy="1167618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06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1008</Words>
  <Application>Microsoft Office PowerPoint</Application>
  <PresentationFormat>Widescreen</PresentationFormat>
  <Paragraphs>102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contact@xlsxtemp.com</dc:creator>
  <cp:lastModifiedBy>contact@xlsxtemp.com</cp:lastModifiedBy>
  <cp:revision>33</cp:revision>
  <dcterms:created xsi:type="dcterms:W3CDTF">2017-07-01T14:07:56Z</dcterms:created>
  <dcterms:modified xsi:type="dcterms:W3CDTF">2017-07-01T15:29:20Z</dcterms:modified>
</cp:coreProperties>
</file>