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102" y="1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983B9D-E4F3-4F42-B566-F389AEC4D747}" type="doc">
      <dgm:prSet loTypeId="urn:microsoft.com/office/officeart/2005/8/layout/hProcess9" loCatId="process" qsTypeId="urn:microsoft.com/office/officeart/2005/8/quickstyle/simple1" qsCatId="simple" csTypeId="urn:microsoft.com/office/officeart/2005/8/colors/accent1_4" csCatId="accent1" phldr="1"/>
      <dgm:spPr/>
      <dgm:t>
        <a:bodyPr/>
        <a:lstStyle/>
        <a:p>
          <a:endParaRPr lang="en-US"/>
        </a:p>
      </dgm:t>
    </dgm:pt>
    <dgm:pt modelId="{4E397468-53BB-47C6-A697-DE8505C464AD}">
      <dgm:prSet phldrT="[Text]" custT="1"/>
      <dgm:spPr/>
      <dgm:t>
        <a:bodyPr/>
        <a:lstStyle/>
        <a:p>
          <a:r>
            <a:rPr lang="en-US" sz="1800" dirty="0" smtClean="0"/>
            <a:t>DUMMY TEXT</a:t>
          </a:r>
          <a:endParaRPr lang="en-US" sz="1800" dirty="0"/>
        </a:p>
      </dgm:t>
    </dgm:pt>
    <dgm:pt modelId="{7CA5F75F-F41C-4C4E-A5D4-4692A92F41A1}" type="parTrans" cxnId="{EC161BE0-7CD2-47DE-82A6-2003EBA2A19C}">
      <dgm:prSet/>
      <dgm:spPr/>
      <dgm:t>
        <a:bodyPr/>
        <a:lstStyle/>
        <a:p>
          <a:endParaRPr lang="en-US"/>
        </a:p>
      </dgm:t>
    </dgm:pt>
    <dgm:pt modelId="{A9893801-E909-43B1-BE84-E202C7FED08B}" type="sibTrans" cxnId="{EC161BE0-7CD2-47DE-82A6-2003EBA2A19C}">
      <dgm:prSet/>
      <dgm:spPr/>
      <dgm:t>
        <a:bodyPr/>
        <a:lstStyle/>
        <a:p>
          <a:endParaRPr lang="en-US"/>
        </a:p>
      </dgm:t>
    </dgm:pt>
    <dgm:pt modelId="{D089012E-DD14-4A8E-977F-D83087E7CDC7}">
      <dgm:prSet phldrT="[Text]" custT="1"/>
      <dgm:spPr/>
      <dgm:t>
        <a:bodyPr/>
        <a:lstStyle/>
        <a:p>
          <a:r>
            <a:rPr lang="en-US" sz="1800" dirty="0" smtClean="0"/>
            <a:t>DUMMY TEXT</a:t>
          </a:r>
          <a:endParaRPr lang="en-US" sz="1800" dirty="0"/>
        </a:p>
      </dgm:t>
    </dgm:pt>
    <dgm:pt modelId="{3D79C4E3-E1EA-49AD-ABFE-4843DD28583C}" type="parTrans" cxnId="{923C08B8-AC51-43B2-A836-742559DA1FAD}">
      <dgm:prSet/>
      <dgm:spPr/>
      <dgm:t>
        <a:bodyPr/>
        <a:lstStyle/>
        <a:p>
          <a:endParaRPr lang="en-US"/>
        </a:p>
      </dgm:t>
    </dgm:pt>
    <dgm:pt modelId="{ABA192C6-310A-4032-B7B8-E5412E73347D}" type="sibTrans" cxnId="{923C08B8-AC51-43B2-A836-742559DA1FAD}">
      <dgm:prSet/>
      <dgm:spPr/>
      <dgm:t>
        <a:bodyPr/>
        <a:lstStyle/>
        <a:p>
          <a:endParaRPr lang="en-US"/>
        </a:p>
      </dgm:t>
    </dgm:pt>
    <dgm:pt modelId="{FB9529F3-3002-4CAB-8E60-215C12CE7851}">
      <dgm:prSet phldrT="[Text]" custT="1"/>
      <dgm:spPr/>
      <dgm:t>
        <a:bodyPr/>
        <a:lstStyle/>
        <a:p>
          <a:r>
            <a:rPr lang="en-US" sz="1800" dirty="0" smtClean="0"/>
            <a:t>DUMMY TEXT</a:t>
          </a:r>
          <a:endParaRPr lang="en-US" sz="1800" dirty="0"/>
        </a:p>
      </dgm:t>
    </dgm:pt>
    <dgm:pt modelId="{F9E008AA-438B-4FBD-ADE8-70122CB413D4}" type="parTrans" cxnId="{3ABAD166-2BB9-4413-B5D9-D1ABA0E72845}">
      <dgm:prSet/>
      <dgm:spPr/>
      <dgm:t>
        <a:bodyPr/>
        <a:lstStyle/>
        <a:p>
          <a:endParaRPr lang="en-US"/>
        </a:p>
      </dgm:t>
    </dgm:pt>
    <dgm:pt modelId="{B8C384B3-884D-4B63-BF13-3D68C75DAC7F}" type="sibTrans" cxnId="{3ABAD166-2BB9-4413-B5D9-D1ABA0E72845}">
      <dgm:prSet/>
      <dgm:spPr/>
      <dgm:t>
        <a:bodyPr/>
        <a:lstStyle/>
        <a:p>
          <a:endParaRPr lang="en-US"/>
        </a:p>
      </dgm:t>
    </dgm:pt>
    <dgm:pt modelId="{EA6AE8AA-B49E-4957-849C-33B49F0FFA5F}" type="pres">
      <dgm:prSet presAssocID="{36983B9D-E4F3-4F42-B566-F389AEC4D747}" presName="CompostProcess" presStyleCnt="0">
        <dgm:presLayoutVars>
          <dgm:dir/>
          <dgm:resizeHandles val="exact"/>
        </dgm:presLayoutVars>
      </dgm:prSet>
      <dgm:spPr/>
    </dgm:pt>
    <dgm:pt modelId="{FCECA3B0-7EAE-4490-ABF9-8C30FB33E5A9}" type="pres">
      <dgm:prSet presAssocID="{36983B9D-E4F3-4F42-B566-F389AEC4D747}" presName="arrow" presStyleLbl="bgShp" presStyleIdx="0" presStyleCnt="1"/>
      <dgm:spPr/>
    </dgm:pt>
    <dgm:pt modelId="{3F64595D-AF36-4F47-AA29-4C113BD0FBDB}" type="pres">
      <dgm:prSet presAssocID="{36983B9D-E4F3-4F42-B566-F389AEC4D747}" presName="linearProcess" presStyleCnt="0"/>
      <dgm:spPr/>
    </dgm:pt>
    <dgm:pt modelId="{C89C5204-28A2-4B8B-A2A5-ACF771476CB0}" type="pres">
      <dgm:prSet presAssocID="{4E397468-53BB-47C6-A697-DE8505C464AD}" presName="textNode" presStyleLbl="node1" presStyleIdx="0" presStyleCnt="3">
        <dgm:presLayoutVars>
          <dgm:bulletEnabled val="1"/>
        </dgm:presLayoutVars>
      </dgm:prSet>
      <dgm:spPr/>
      <dgm:t>
        <a:bodyPr/>
        <a:lstStyle/>
        <a:p>
          <a:endParaRPr lang="en-US"/>
        </a:p>
      </dgm:t>
    </dgm:pt>
    <dgm:pt modelId="{57C206A7-C655-4FD9-9284-8A7BB987635D}" type="pres">
      <dgm:prSet presAssocID="{A9893801-E909-43B1-BE84-E202C7FED08B}" presName="sibTrans" presStyleCnt="0"/>
      <dgm:spPr/>
    </dgm:pt>
    <dgm:pt modelId="{86C35BEE-90FC-4531-861F-1E7D56C03388}" type="pres">
      <dgm:prSet presAssocID="{FB9529F3-3002-4CAB-8E60-215C12CE7851}" presName="textNode" presStyleLbl="node1" presStyleIdx="1" presStyleCnt="3">
        <dgm:presLayoutVars>
          <dgm:bulletEnabled val="1"/>
        </dgm:presLayoutVars>
      </dgm:prSet>
      <dgm:spPr/>
    </dgm:pt>
    <dgm:pt modelId="{55EDF6FF-F349-4C0B-988D-7D8DE915663F}" type="pres">
      <dgm:prSet presAssocID="{B8C384B3-884D-4B63-BF13-3D68C75DAC7F}" presName="sibTrans" presStyleCnt="0"/>
      <dgm:spPr/>
    </dgm:pt>
    <dgm:pt modelId="{4EF3463B-25B1-477A-916C-22D6A3FD470E}" type="pres">
      <dgm:prSet presAssocID="{D089012E-DD14-4A8E-977F-D83087E7CDC7}" presName="textNode" presStyleLbl="node1" presStyleIdx="2" presStyleCnt="3">
        <dgm:presLayoutVars>
          <dgm:bulletEnabled val="1"/>
        </dgm:presLayoutVars>
      </dgm:prSet>
      <dgm:spPr/>
    </dgm:pt>
  </dgm:ptLst>
  <dgm:cxnLst>
    <dgm:cxn modelId="{1126D11E-2A60-4C16-A034-06827AC5FBF9}" type="presOf" srcId="{FB9529F3-3002-4CAB-8E60-215C12CE7851}" destId="{86C35BEE-90FC-4531-861F-1E7D56C03388}" srcOrd="0" destOrd="0" presId="urn:microsoft.com/office/officeart/2005/8/layout/hProcess9"/>
    <dgm:cxn modelId="{923C08B8-AC51-43B2-A836-742559DA1FAD}" srcId="{36983B9D-E4F3-4F42-B566-F389AEC4D747}" destId="{D089012E-DD14-4A8E-977F-D83087E7CDC7}" srcOrd="2" destOrd="0" parTransId="{3D79C4E3-E1EA-49AD-ABFE-4843DD28583C}" sibTransId="{ABA192C6-310A-4032-B7B8-E5412E73347D}"/>
    <dgm:cxn modelId="{3ABAD166-2BB9-4413-B5D9-D1ABA0E72845}" srcId="{36983B9D-E4F3-4F42-B566-F389AEC4D747}" destId="{FB9529F3-3002-4CAB-8E60-215C12CE7851}" srcOrd="1" destOrd="0" parTransId="{F9E008AA-438B-4FBD-ADE8-70122CB413D4}" sibTransId="{B8C384B3-884D-4B63-BF13-3D68C75DAC7F}"/>
    <dgm:cxn modelId="{4E42071F-C785-44B2-A4D8-BA2CA13D695A}" type="presOf" srcId="{D089012E-DD14-4A8E-977F-D83087E7CDC7}" destId="{4EF3463B-25B1-477A-916C-22D6A3FD470E}" srcOrd="0" destOrd="0" presId="urn:microsoft.com/office/officeart/2005/8/layout/hProcess9"/>
    <dgm:cxn modelId="{424E3A63-524E-46D2-838A-B7385A0C10E2}" type="presOf" srcId="{4E397468-53BB-47C6-A697-DE8505C464AD}" destId="{C89C5204-28A2-4B8B-A2A5-ACF771476CB0}" srcOrd="0" destOrd="0" presId="urn:microsoft.com/office/officeart/2005/8/layout/hProcess9"/>
    <dgm:cxn modelId="{1B2896DD-265F-45D9-AEC8-7AE74C9A3F57}" type="presOf" srcId="{36983B9D-E4F3-4F42-B566-F389AEC4D747}" destId="{EA6AE8AA-B49E-4957-849C-33B49F0FFA5F}" srcOrd="0" destOrd="0" presId="urn:microsoft.com/office/officeart/2005/8/layout/hProcess9"/>
    <dgm:cxn modelId="{EC161BE0-7CD2-47DE-82A6-2003EBA2A19C}" srcId="{36983B9D-E4F3-4F42-B566-F389AEC4D747}" destId="{4E397468-53BB-47C6-A697-DE8505C464AD}" srcOrd="0" destOrd="0" parTransId="{7CA5F75F-F41C-4C4E-A5D4-4692A92F41A1}" sibTransId="{A9893801-E909-43B1-BE84-E202C7FED08B}"/>
    <dgm:cxn modelId="{FA58E479-B8D1-4D50-BF5D-04E007E7E792}" type="presParOf" srcId="{EA6AE8AA-B49E-4957-849C-33B49F0FFA5F}" destId="{FCECA3B0-7EAE-4490-ABF9-8C30FB33E5A9}" srcOrd="0" destOrd="0" presId="urn:microsoft.com/office/officeart/2005/8/layout/hProcess9"/>
    <dgm:cxn modelId="{2953A10D-ABAC-491C-9779-94B406FB6452}" type="presParOf" srcId="{EA6AE8AA-B49E-4957-849C-33B49F0FFA5F}" destId="{3F64595D-AF36-4F47-AA29-4C113BD0FBDB}" srcOrd="1" destOrd="0" presId="urn:microsoft.com/office/officeart/2005/8/layout/hProcess9"/>
    <dgm:cxn modelId="{F13D75D7-0FE8-4266-A214-24F502F54092}" type="presParOf" srcId="{3F64595D-AF36-4F47-AA29-4C113BD0FBDB}" destId="{C89C5204-28A2-4B8B-A2A5-ACF771476CB0}" srcOrd="0" destOrd="0" presId="urn:microsoft.com/office/officeart/2005/8/layout/hProcess9"/>
    <dgm:cxn modelId="{2D081058-B400-4B68-972E-E9538632F5C2}" type="presParOf" srcId="{3F64595D-AF36-4F47-AA29-4C113BD0FBDB}" destId="{57C206A7-C655-4FD9-9284-8A7BB987635D}" srcOrd="1" destOrd="0" presId="urn:microsoft.com/office/officeart/2005/8/layout/hProcess9"/>
    <dgm:cxn modelId="{27AC1BA3-B267-4E56-A291-AC3D8B87A051}" type="presParOf" srcId="{3F64595D-AF36-4F47-AA29-4C113BD0FBDB}" destId="{86C35BEE-90FC-4531-861F-1E7D56C03388}" srcOrd="2" destOrd="0" presId="urn:microsoft.com/office/officeart/2005/8/layout/hProcess9"/>
    <dgm:cxn modelId="{6DEC49D5-002C-4418-B1E0-0574F373C125}" type="presParOf" srcId="{3F64595D-AF36-4F47-AA29-4C113BD0FBDB}" destId="{55EDF6FF-F349-4C0B-988D-7D8DE915663F}" srcOrd="3" destOrd="0" presId="urn:microsoft.com/office/officeart/2005/8/layout/hProcess9"/>
    <dgm:cxn modelId="{B1849FC0-23D4-4B40-91D2-11AFDF359D16}" type="presParOf" srcId="{3F64595D-AF36-4F47-AA29-4C113BD0FBDB}" destId="{4EF3463B-25B1-477A-916C-22D6A3FD470E}"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ECA3B0-7EAE-4490-ABF9-8C30FB33E5A9}">
      <dsp:nvSpPr>
        <dsp:cNvPr id="0" name=""/>
        <dsp:cNvSpPr/>
      </dsp:nvSpPr>
      <dsp:spPr>
        <a:xfrm>
          <a:off x="730113" y="0"/>
          <a:ext cx="8274616" cy="2532185"/>
        </a:xfrm>
        <a:prstGeom prst="rightArrow">
          <a:avLst/>
        </a:prstGeom>
        <a:solidFill>
          <a:schemeClr val="accent1">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9C5204-28A2-4B8B-A2A5-ACF771476CB0}">
      <dsp:nvSpPr>
        <dsp:cNvPr id="0" name=""/>
        <dsp:cNvSpPr/>
      </dsp:nvSpPr>
      <dsp:spPr>
        <a:xfrm>
          <a:off x="0" y="759655"/>
          <a:ext cx="2920452" cy="1012874"/>
        </a:xfrm>
        <a:prstGeom prst="round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DUMMY TEXT</a:t>
          </a:r>
          <a:endParaRPr lang="en-US" sz="1800" kern="1200" dirty="0"/>
        </a:p>
      </dsp:txBody>
      <dsp:txXfrm>
        <a:off x="49444" y="809099"/>
        <a:ext cx="2821564" cy="913986"/>
      </dsp:txXfrm>
    </dsp:sp>
    <dsp:sp modelId="{86C35BEE-90FC-4531-861F-1E7D56C03388}">
      <dsp:nvSpPr>
        <dsp:cNvPr id="0" name=""/>
        <dsp:cNvSpPr/>
      </dsp:nvSpPr>
      <dsp:spPr>
        <a:xfrm>
          <a:off x="3407195" y="759655"/>
          <a:ext cx="2920452" cy="1012874"/>
        </a:xfrm>
        <a:prstGeom prst="roundRect">
          <a:avLst/>
        </a:prstGeom>
        <a:solidFill>
          <a:schemeClr val="accent1">
            <a:shade val="50000"/>
            <a:hueOff val="222839"/>
            <a:satOff val="5970"/>
            <a:lumOff val="263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DUMMY TEXT</a:t>
          </a:r>
          <a:endParaRPr lang="en-US" sz="1800" kern="1200" dirty="0"/>
        </a:p>
      </dsp:txBody>
      <dsp:txXfrm>
        <a:off x="3456639" y="809099"/>
        <a:ext cx="2821564" cy="913986"/>
      </dsp:txXfrm>
    </dsp:sp>
    <dsp:sp modelId="{4EF3463B-25B1-477A-916C-22D6A3FD470E}">
      <dsp:nvSpPr>
        <dsp:cNvPr id="0" name=""/>
        <dsp:cNvSpPr/>
      </dsp:nvSpPr>
      <dsp:spPr>
        <a:xfrm>
          <a:off x="6814390" y="759655"/>
          <a:ext cx="2920452" cy="1012874"/>
        </a:xfrm>
        <a:prstGeom prst="roundRect">
          <a:avLst/>
        </a:prstGeom>
        <a:solidFill>
          <a:schemeClr val="accent1">
            <a:shade val="50000"/>
            <a:hueOff val="222839"/>
            <a:satOff val="5970"/>
            <a:lumOff val="263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DUMMY TEXT</a:t>
          </a:r>
          <a:endParaRPr lang="en-US" sz="1800" kern="1200" dirty="0"/>
        </a:p>
      </dsp:txBody>
      <dsp:txXfrm>
        <a:off x="6863834" y="809099"/>
        <a:ext cx="2821564" cy="91398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AAC6A1-D65F-487A-9602-0762A7E15B54}" type="datetimeFigureOut">
              <a:rPr lang="en-US" smtClean="0"/>
              <a:t>08-Jul-17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151BE-F97F-4896-B5C1-85DB4A89F786}" type="slidenum">
              <a:rPr lang="en-US" smtClean="0"/>
              <a:t>‹#›</a:t>
            </a:fld>
            <a:endParaRPr lang="en-US"/>
          </a:p>
        </p:txBody>
      </p:sp>
    </p:spTree>
    <p:extLst>
      <p:ext uri="{BB962C8B-B14F-4D97-AF65-F5344CB8AC3E}">
        <p14:creationId xmlns:p14="http://schemas.microsoft.com/office/powerpoint/2010/main" val="3836305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AAC6A1-D65F-487A-9602-0762A7E15B54}" type="datetimeFigureOut">
              <a:rPr lang="en-US" smtClean="0"/>
              <a:t>08-Jul-17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151BE-F97F-4896-B5C1-85DB4A89F786}" type="slidenum">
              <a:rPr lang="en-US" smtClean="0"/>
              <a:t>‹#›</a:t>
            </a:fld>
            <a:endParaRPr lang="en-US"/>
          </a:p>
        </p:txBody>
      </p:sp>
    </p:spTree>
    <p:extLst>
      <p:ext uri="{BB962C8B-B14F-4D97-AF65-F5344CB8AC3E}">
        <p14:creationId xmlns:p14="http://schemas.microsoft.com/office/powerpoint/2010/main" val="2667877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AAC6A1-D65F-487A-9602-0762A7E15B54}" type="datetimeFigureOut">
              <a:rPr lang="en-US" smtClean="0"/>
              <a:t>08-Jul-17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151BE-F97F-4896-B5C1-85DB4A89F786}" type="slidenum">
              <a:rPr lang="en-US" smtClean="0"/>
              <a:t>‹#›</a:t>
            </a:fld>
            <a:endParaRPr lang="en-US"/>
          </a:p>
        </p:txBody>
      </p:sp>
    </p:spTree>
    <p:extLst>
      <p:ext uri="{BB962C8B-B14F-4D97-AF65-F5344CB8AC3E}">
        <p14:creationId xmlns:p14="http://schemas.microsoft.com/office/powerpoint/2010/main" val="2183667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AAC6A1-D65F-487A-9602-0762A7E15B54}" type="datetimeFigureOut">
              <a:rPr lang="en-US" smtClean="0"/>
              <a:t>08-Jul-17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151BE-F97F-4896-B5C1-85DB4A89F786}" type="slidenum">
              <a:rPr lang="en-US" smtClean="0"/>
              <a:t>‹#›</a:t>
            </a:fld>
            <a:endParaRPr lang="en-US"/>
          </a:p>
        </p:txBody>
      </p:sp>
    </p:spTree>
    <p:extLst>
      <p:ext uri="{BB962C8B-B14F-4D97-AF65-F5344CB8AC3E}">
        <p14:creationId xmlns:p14="http://schemas.microsoft.com/office/powerpoint/2010/main" val="2807120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8AAC6A1-D65F-487A-9602-0762A7E15B54}" type="datetimeFigureOut">
              <a:rPr lang="en-US" smtClean="0"/>
              <a:t>08-Jul-17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151BE-F97F-4896-B5C1-85DB4A89F786}" type="slidenum">
              <a:rPr lang="en-US" smtClean="0"/>
              <a:t>‹#›</a:t>
            </a:fld>
            <a:endParaRPr lang="en-US"/>
          </a:p>
        </p:txBody>
      </p:sp>
    </p:spTree>
    <p:extLst>
      <p:ext uri="{BB962C8B-B14F-4D97-AF65-F5344CB8AC3E}">
        <p14:creationId xmlns:p14="http://schemas.microsoft.com/office/powerpoint/2010/main" val="1053154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AAC6A1-D65F-487A-9602-0762A7E15B54}" type="datetimeFigureOut">
              <a:rPr lang="en-US" smtClean="0"/>
              <a:t>08-Jul-17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151BE-F97F-4896-B5C1-85DB4A89F786}" type="slidenum">
              <a:rPr lang="en-US" smtClean="0"/>
              <a:t>‹#›</a:t>
            </a:fld>
            <a:endParaRPr lang="en-US"/>
          </a:p>
        </p:txBody>
      </p:sp>
    </p:spTree>
    <p:extLst>
      <p:ext uri="{BB962C8B-B14F-4D97-AF65-F5344CB8AC3E}">
        <p14:creationId xmlns:p14="http://schemas.microsoft.com/office/powerpoint/2010/main" val="3814614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AAC6A1-D65F-487A-9602-0762A7E15B54}" type="datetimeFigureOut">
              <a:rPr lang="en-US" smtClean="0"/>
              <a:t>08-Jul-17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0151BE-F97F-4896-B5C1-85DB4A89F786}" type="slidenum">
              <a:rPr lang="en-US" smtClean="0"/>
              <a:t>‹#›</a:t>
            </a:fld>
            <a:endParaRPr lang="en-US"/>
          </a:p>
        </p:txBody>
      </p:sp>
    </p:spTree>
    <p:extLst>
      <p:ext uri="{BB962C8B-B14F-4D97-AF65-F5344CB8AC3E}">
        <p14:creationId xmlns:p14="http://schemas.microsoft.com/office/powerpoint/2010/main" val="3260424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AAC6A1-D65F-487A-9602-0762A7E15B54}" type="datetimeFigureOut">
              <a:rPr lang="en-US" smtClean="0"/>
              <a:t>08-Jul-17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0151BE-F97F-4896-B5C1-85DB4A89F786}" type="slidenum">
              <a:rPr lang="en-US" smtClean="0"/>
              <a:t>‹#›</a:t>
            </a:fld>
            <a:endParaRPr lang="en-US"/>
          </a:p>
        </p:txBody>
      </p:sp>
    </p:spTree>
    <p:extLst>
      <p:ext uri="{BB962C8B-B14F-4D97-AF65-F5344CB8AC3E}">
        <p14:creationId xmlns:p14="http://schemas.microsoft.com/office/powerpoint/2010/main" val="608251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AAC6A1-D65F-487A-9602-0762A7E15B54}" type="datetimeFigureOut">
              <a:rPr lang="en-US" smtClean="0"/>
              <a:t>08-Jul-17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0151BE-F97F-4896-B5C1-85DB4A89F786}" type="slidenum">
              <a:rPr lang="en-US" smtClean="0"/>
              <a:t>‹#›</a:t>
            </a:fld>
            <a:endParaRPr lang="en-US"/>
          </a:p>
        </p:txBody>
      </p:sp>
    </p:spTree>
    <p:extLst>
      <p:ext uri="{BB962C8B-B14F-4D97-AF65-F5344CB8AC3E}">
        <p14:creationId xmlns:p14="http://schemas.microsoft.com/office/powerpoint/2010/main" val="2893739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8AAC6A1-D65F-487A-9602-0762A7E15B54}" type="datetimeFigureOut">
              <a:rPr lang="en-US" smtClean="0"/>
              <a:t>08-Jul-17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151BE-F97F-4896-B5C1-85DB4A89F786}" type="slidenum">
              <a:rPr lang="en-US" smtClean="0"/>
              <a:t>‹#›</a:t>
            </a:fld>
            <a:endParaRPr lang="en-US"/>
          </a:p>
        </p:txBody>
      </p:sp>
    </p:spTree>
    <p:extLst>
      <p:ext uri="{BB962C8B-B14F-4D97-AF65-F5344CB8AC3E}">
        <p14:creationId xmlns:p14="http://schemas.microsoft.com/office/powerpoint/2010/main" val="1330139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8AAC6A1-D65F-487A-9602-0762A7E15B54}" type="datetimeFigureOut">
              <a:rPr lang="en-US" smtClean="0"/>
              <a:t>08-Jul-17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151BE-F97F-4896-B5C1-85DB4A89F786}" type="slidenum">
              <a:rPr lang="en-US" smtClean="0"/>
              <a:t>‹#›</a:t>
            </a:fld>
            <a:endParaRPr lang="en-US"/>
          </a:p>
        </p:txBody>
      </p:sp>
    </p:spTree>
    <p:extLst>
      <p:ext uri="{BB962C8B-B14F-4D97-AF65-F5344CB8AC3E}">
        <p14:creationId xmlns:p14="http://schemas.microsoft.com/office/powerpoint/2010/main" val="765918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AAC6A1-D65F-487A-9602-0762A7E15B54}" type="datetimeFigureOut">
              <a:rPr lang="en-US" smtClean="0"/>
              <a:t>08-Jul-17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0151BE-F97F-4896-B5C1-85DB4A89F786}" type="slidenum">
              <a:rPr lang="en-US" smtClean="0"/>
              <a:t>‹#›</a:t>
            </a:fld>
            <a:endParaRPr lang="en-US"/>
          </a:p>
        </p:txBody>
      </p:sp>
    </p:spTree>
    <p:extLst>
      <p:ext uri="{BB962C8B-B14F-4D97-AF65-F5344CB8AC3E}">
        <p14:creationId xmlns:p14="http://schemas.microsoft.com/office/powerpoint/2010/main" val="19168179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4" name="Rounded Rectangle 3"/>
          <p:cNvSpPr/>
          <p:nvPr/>
        </p:nvSpPr>
        <p:spPr>
          <a:xfrm>
            <a:off x="4065562" y="2363372"/>
            <a:ext cx="1322363" cy="256032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5554393" y="2363372"/>
            <a:ext cx="1322363" cy="256032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7043224" y="2363372"/>
            <a:ext cx="1322363" cy="256032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flipV="1">
            <a:off x="3362178" y="2236766"/>
            <a:ext cx="54582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4642336" y="2152358"/>
            <a:ext cx="155448" cy="1547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145237" y="2164079"/>
            <a:ext cx="155448" cy="1547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634070" y="2147664"/>
            <a:ext cx="155448" cy="1547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4487596" y="1575582"/>
            <a:ext cx="466344" cy="46423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endParaRPr>
          </a:p>
        </p:txBody>
      </p:sp>
      <p:sp>
        <p:nvSpPr>
          <p:cNvPr id="16" name="Rounded Rectangle 15"/>
          <p:cNvSpPr/>
          <p:nvPr/>
        </p:nvSpPr>
        <p:spPr>
          <a:xfrm>
            <a:off x="5982402" y="1573239"/>
            <a:ext cx="466344" cy="46423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7478622" y="1573238"/>
            <a:ext cx="466344" cy="46423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1828800" y="5430129"/>
            <a:ext cx="8820443" cy="6611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TIMELINE PROJECT PLANNING</a:t>
            </a:r>
            <a:endParaRPr lang="en-US" sz="3600" b="1" dirty="0"/>
          </a:p>
        </p:txBody>
      </p:sp>
      <p:cxnSp>
        <p:nvCxnSpPr>
          <p:cNvPr id="26" name="Straight Connector 25"/>
          <p:cNvCxnSpPr/>
          <p:nvPr/>
        </p:nvCxnSpPr>
        <p:spPr>
          <a:xfrm>
            <a:off x="4515732" y="1824113"/>
            <a:ext cx="168812" cy="128953"/>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4670476" y="1659989"/>
            <a:ext cx="267982" cy="307146"/>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990497" y="1835833"/>
            <a:ext cx="168812" cy="128953"/>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6145241" y="1671709"/>
            <a:ext cx="267982" cy="307146"/>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507466" y="1833489"/>
            <a:ext cx="168812" cy="128953"/>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7662210" y="1669365"/>
            <a:ext cx="267982" cy="307146"/>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9001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Rectangle 3"/>
          <p:cNvSpPr/>
          <p:nvPr/>
        </p:nvSpPr>
        <p:spPr>
          <a:xfrm>
            <a:off x="295422" y="225083"/>
            <a:ext cx="5401993" cy="844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solidFill>
                  <a:schemeClr val="tx1"/>
                </a:solidFill>
              </a:rPr>
              <a:t>TIMELINE PROJECT PLANNING</a:t>
            </a:r>
            <a:endParaRPr lang="en-US" sz="3200" b="1" dirty="0">
              <a:solidFill>
                <a:schemeClr val="tx1"/>
              </a:solidFill>
            </a:endParaRPr>
          </a:p>
        </p:txBody>
      </p:sp>
      <p:sp>
        <p:nvSpPr>
          <p:cNvPr id="5" name="Rectangle 4"/>
          <p:cNvSpPr/>
          <p:nvPr/>
        </p:nvSpPr>
        <p:spPr>
          <a:xfrm>
            <a:off x="323559" y="872195"/>
            <a:ext cx="2841674" cy="3798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REPLACE THIS TEXT</a:t>
            </a:r>
            <a:endParaRPr lang="en-US" dirty="0">
              <a:solidFill>
                <a:schemeClr val="tx1"/>
              </a:solidFill>
            </a:endParaRPr>
          </a:p>
        </p:txBody>
      </p:sp>
      <p:sp>
        <p:nvSpPr>
          <p:cNvPr id="6" name="Rectangle 5"/>
          <p:cNvSpPr/>
          <p:nvPr/>
        </p:nvSpPr>
        <p:spPr>
          <a:xfrm>
            <a:off x="1026941" y="1434893"/>
            <a:ext cx="752617" cy="29543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JAN</a:t>
            </a:r>
            <a:endParaRPr lang="en-US" dirty="0"/>
          </a:p>
        </p:txBody>
      </p:sp>
      <p:sp>
        <p:nvSpPr>
          <p:cNvPr id="7" name="Rectangle 6"/>
          <p:cNvSpPr/>
          <p:nvPr/>
        </p:nvSpPr>
        <p:spPr>
          <a:xfrm>
            <a:off x="1896794" y="1434884"/>
            <a:ext cx="752617" cy="29543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FEB</a:t>
            </a:r>
            <a:endParaRPr lang="en-US" dirty="0"/>
          </a:p>
        </p:txBody>
      </p:sp>
      <p:sp>
        <p:nvSpPr>
          <p:cNvPr id="8" name="Rectangle 7"/>
          <p:cNvSpPr/>
          <p:nvPr/>
        </p:nvSpPr>
        <p:spPr>
          <a:xfrm>
            <a:off x="2766647" y="1434884"/>
            <a:ext cx="752617" cy="29543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MAR</a:t>
            </a:r>
            <a:endParaRPr lang="en-US" dirty="0"/>
          </a:p>
        </p:txBody>
      </p:sp>
      <p:sp>
        <p:nvSpPr>
          <p:cNvPr id="9" name="Rectangle 8"/>
          <p:cNvSpPr/>
          <p:nvPr/>
        </p:nvSpPr>
        <p:spPr>
          <a:xfrm>
            <a:off x="3636500" y="1434884"/>
            <a:ext cx="752617" cy="29543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APR</a:t>
            </a:r>
            <a:endParaRPr lang="en-US" dirty="0"/>
          </a:p>
        </p:txBody>
      </p:sp>
      <p:sp>
        <p:nvSpPr>
          <p:cNvPr id="10" name="Rectangle 9"/>
          <p:cNvSpPr/>
          <p:nvPr/>
        </p:nvSpPr>
        <p:spPr>
          <a:xfrm>
            <a:off x="4506353" y="1434884"/>
            <a:ext cx="752617" cy="29543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MAY</a:t>
            </a:r>
            <a:endParaRPr lang="en-US" dirty="0"/>
          </a:p>
        </p:txBody>
      </p:sp>
      <p:sp>
        <p:nvSpPr>
          <p:cNvPr id="11" name="Rectangle 10"/>
          <p:cNvSpPr/>
          <p:nvPr/>
        </p:nvSpPr>
        <p:spPr>
          <a:xfrm>
            <a:off x="5376206" y="1434884"/>
            <a:ext cx="752617" cy="29543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JUN</a:t>
            </a:r>
            <a:endParaRPr lang="en-US" dirty="0"/>
          </a:p>
        </p:txBody>
      </p:sp>
      <p:sp>
        <p:nvSpPr>
          <p:cNvPr id="12" name="Rectangle 11"/>
          <p:cNvSpPr/>
          <p:nvPr/>
        </p:nvSpPr>
        <p:spPr>
          <a:xfrm>
            <a:off x="6246059" y="1434884"/>
            <a:ext cx="752617" cy="29543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JULY</a:t>
            </a:r>
            <a:endParaRPr lang="en-US" dirty="0"/>
          </a:p>
        </p:txBody>
      </p:sp>
      <p:sp>
        <p:nvSpPr>
          <p:cNvPr id="13" name="Rectangle 12"/>
          <p:cNvSpPr/>
          <p:nvPr/>
        </p:nvSpPr>
        <p:spPr>
          <a:xfrm>
            <a:off x="7115912" y="1434884"/>
            <a:ext cx="752617" cy="29543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AUG</a:t>
            </a:r>
            <a:endParaRPr lang="en-US" dirty="0"/>
          </a:p>
        </p:txBody>
      </p:sp>
      <p:sp>
        <p:nvSpPr>
          <p:cNvPr id="14" name="Rectangle 13"/>
          <p:cNvSpPr/>
          <p:nvPr/>
        </p:nvSpPr>
        <p:spPr>
          <a:xfrm>
            <a:off x="7985765" y="1434884"/>
            <a:ext cx="752617" cy="2954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SEP</a:t>
            </a:r>
            <a:endParaRPr lang="en-US" dirty="0"/>
          </a:p>
        </p:txBody>
      </p:sp>
      <p:sp>
        <p:nvSpPr>
          <p:cNvPr id="15" name="Rectangle 14"/>
          <p:cNvSpPr/>
          <p:nvPr/>
        </p:nvSpPr>
        <p:spPr>
          <a:xfrm>
            <a:off x="8855618" y="1434884"/>
            <a:ext cx="752617" cy="29543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OCT</a:t>
            </a:r>
            <a:endParaRPr lang="en-US" dirty="0"/>
          </a:p>
        </p:txBody>
      </p:sp>
      <p:sp>
        <p:nvSpPr>
          <p:cNvPr id="16" name="Rectangle 15"/>
          <p:cNvSpPr/>
          <p:nvPr/>
        </p:nvSpPr>
        <p:spPr>
          <a:xfrm>
            <a:off x="9725471" y="1434884"/>
            <a:ext cx="752617" cy="29543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NOV</a:t>
            </a:r>
            <a:endParaRPr lang="en-US" dirty="0"/>
          </a:p>
        </p:txBody>
      </p:sp>
      <p:sp>
        <p:nvSpPr>
          <p:cNvPr id="17" name="Rectangle 16"/>
          <p:cNvSpPr/>
          <p:nvPr/>
        </p:nvSpPr>
        <p:spPr>
          <a:xfrm>
            <a:off x="10595324" y="1434884"/>
            <a:ext cx="752617" cy="29543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DEC</a:t>
            </a:r>
            <a:endParaRPr lang="en-US" dirty="0"/>
          </a:p>
        </p:txBody>
      </p:sp>
      <p:sp>
        <p:nvSpPr>
          <p:cNvPr id="18" name="Rectangle 17"/>
          <p:cNvSpPr/>
          <p:nvPr/>
        </p:nvSpPr>
        <p:spPr>
          <a:xfrm>
            <a:off x="1026941" y="1828800"/>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470068" y="1828800"/>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1019902"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463029"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026941"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1470068"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026941"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470068"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026941"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1470068"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1896794" y="1828800"/>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2339921" y="1828800"/>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1889755"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2332882"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1896794"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2339921"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896794"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2339921"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896794"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2339921"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2773686" y="1828800"/>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3216813" y="1828800"/>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766647"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3209774"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2773686"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3216813"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2773686"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3216813"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2773686"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3216813"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3643539" y="1828800"/>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4086666" y="1828800"/>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3636500" y="2475917"/>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4079627" y="2475917"/>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3643539"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4086666"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3643539"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4086666"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3643539"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086666"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4513392"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4956519"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4506353" y="2475917"/>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4949480" y="2475917"/>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4513392"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4956519"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4513392"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4956519"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4513392"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4956519"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5383245"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5826372"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5376206" y="2475917"/>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5819333" y="2475917"/>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5383245" y="3123034"/>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5826372" y="3123034"/>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5383245"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826372"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383245"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5826372"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6253098"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6696225"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6246059"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6689186"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6253098" y="3123034"/>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6696225" y="3123034"/>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6253098"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6696225"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6253098"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6696225"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7122945"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p:nvPr/>
        </p:nvSpPr>
        <p:spPr>
          <a:xfrm>
            <a:off x="7566072"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p:cNvSpPr/>
          <p:nvPr/>
        </p:nvSpPr>
        <p:spPr>
          <a:xfrm>
            <a:off x="7115906"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7559033"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7122945" y="3123034"/>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p:cNvSpPr/>
          <p:nvPr/>
        </p:nvSpPr>
        <p:spPr>
          <a:xfrm>
            <a:off x="7566072" y="3123034"/>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p:cNvSpPr/>
          <p:nvPr/>
        </p:nvSpPr>
        <p:spPr>
          <a:xfrm>
            <a:off x="7122945" y="3770151"/>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7566072" y="3770151"/>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7122945"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7566072"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p:cNvSpPr/>
          <p:nvPr/>
        </p:nvSpPr>
        <p:spPr>
          <a:xfrm>
            <a:off x="8006853"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a:off x="8449980"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p:cNvSpPr/>
          <p:nvPr/>
        </p:nvSpPr>
        <p:spPr>
          <a:xfrm>
            <a:off x="7999814"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8442941"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8006853"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p:cNvSpPr/>
          <p:nvPr/>
        </p:nvSpPr>
        <p:spPr>
          <a:xfrm>
            <a:off x="8449980"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p:cNvSpPr/>
          <p:nvPr/>
        </p:nvSpPr>
        <p:spPr>
          <a:xfrm>
            <a:off x="8006853" y="3770151"/>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8449980" y="3770151"/>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8006853"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p:cNvSpPr/>
          <p:nvPr/>
        </p:nvSpPr>
        <p:spPr>
          <a:xfrm>
            <a:off x="8449980" y="4417268"/>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8897832"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9340959"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p:cNvSpPr/>
          <p:nvPr/>
        </p:nvSpPr>
        <p:spPr>
          <a:xfrm>
            <a:off x="8890793"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9333920"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8897832"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p:cNvSpPr/>
          <p:nvPr/>
        </p:nvSpPr>
        <p:spPr>
          <a:xfrm>
            <a:off x="9340959"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8897832" y="3770151"/>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114"/>
          <p:cNvSpPr/>
          <p:nvPr/>
        </p:nvSpPr>
        <p:spPr>
          <a:xfrm>
            <a:off x="9340959" y="3770151"/>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p:cNvSpPr/>
          <p:nvPr/>
        </p:nvSpPr>
        <p:spPr>
          <a:xfrm>
            <a:off x="8897832" y="4417268"/>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116"/>
          <p:cNvSpPr/>
          <p:nvPr/>
        </p:nvSpPr>
        <p:spPr>
          <a:xfrm>
            <a:off x="9340959" y="4417268"/>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Rectangle 117"/>
          <p:cNvSpPr/>
          <p:nvPr/>
        </p:nvSpPr>
        <p:spPr>
          <a:xfrm>
            <a:off x="9739540"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Rectangle 118"/>
          <p:cNvSpPr/>
          <p:nvPr/>
        </p:nvSpPr>
        <p:spPr>
          <a:xfrm>
            <a:off x="10182667"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Rectangle 119"/>
          <p:cNvSpPr/>
          <p:nvPr/>
        </p:nvSpPr>
        <p:spPr>
          <a:xfrm>
            <a:off x="9732501"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p:cNvSpPr/>
          <p:nvPr/>
        </p:nvSpPr>
        <p:spPr>
          <a:xfrm>
            <a:off x="10175628"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Rectangle 121"/>
          <p:cNvSpPr/>
          <p:nvPr/>
        </p:nvSpPr>
        <p:spPr>
          <a:xfrm>
            <a:off x="9739540"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ectangle 122"/>
          <p:cNvSpPr/>
          <p:nvPr/>
        </p:nvSpPr>
        <p:spPr>
          <a:xfrm>
            <a:off x="10182667"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Rectangle 123"/>
          <p:cNvSpPr/>
          <p:nvPr/>
        </p:nvSpPr>
        <p:spPr>
          <a:xfrm>
            <a:off x="9739540"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ectangle 124"/>
          <p:cNvSpPr/>
          <p:nvPr/>
        </p:nvSpPr>
        <p:spPr>
          <a:xfrm>
            <a:off x="10182667"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p:cNvSpPr/>
          <p:nvPr/>
        </p:nvSpPr>
        <p:spPr>
          <a:xfrm>
            <a:off x="9739540" y="4417268"/>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Rectangle 126"/>
          <p:cNvSpPr/>
          <p:nvPr/>
        </p:nvSpPr>
        <p:spPr>
          <a:xfrm>
            <a:off x="10182667" y="4417268"/>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p:cNvSpPr/>
          <p:nvPr/>
        </p:nvSpPr>
        <p:spPr>
          <a:xfrm>
            <a:off x="10602363"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Rectangle 128"/>
          <p:cNvSpPr/>
          <p:nvPr/>
        </p:nvSpPr>
        <p:spPr>
          <a:xfrm>
            <a:off x="11045490" y="1828800"/>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p:cNvSpPr/>
          <p:nvPr/>
        </p:nvSpPr>
        <p:spPr>
          <a:xfrm>
            <a:off x="10595324"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p:cNvSpPr/>
          <p:nvPr/>
        </p:nvSpPr>
        <p:spPr>
          <a:xfrm>
            <a:off x="11038451" y="2475917"/>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Rectangle 131"/>
          <p:cNvSpPr/>
          <p:nvPr/>
        </p:nvSpPr>
        <p:spPr>
          <a:xfrm>
            <a:off x="10602363"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Rectangle 132"/>
          <p:cNvSpPr/>
          <p:nvPr/>
        </p:nvSpPr>
        <p:spPr>
          <a:xfrm>
            <a:off x="11045490" y="3123034"/>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p:cNvSpPr/>
          <p:nvPr/>
        </p:nvSpPr>
        <p:spPr>
          <a:xfrm>
            <a:off x="10602363"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Rectangle 134"/>
          <p:cNvSpPr/>
          <p:nvPr/>
        </p:nvSpPr>
        <p:spPr>
          <a:xfrm>
            <a:off x="11045490" y="3770151"/>
            <a:ext cx="309490"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Rectangle 135"/>
          <p:cNvSpPr/>
          <p:nvPr/>
        </p:nvSpPr>
        <p:spPr>
          <a:xfrm>
            <a:off x="10602363" y="4417268"/>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p:cNvSpPr/>
          <p:nvPr/>
        </p:nvSpPr>
        <p:spPr>
          <a:xfrm>
            <a:off x="11045490" y="4417268"/>
            <a:ext cx="309490" cy="548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ounded Rectangle 137"/>
          <p:cNvSpPr/>
          <p:nvPr/>
        </p:nvSpPr>
        <p:spPr>
          <a:xfrm>
            <a:off x="1174647" y="1885072"/>
            <a:ext cx="3066764" cy="436098"/>
          </a:xfrm>
          <a:prstGeom prst="roundRect">
            <a:avLst/>
          </a:prstGeom>
          <a:pattFill prst="pct25">
            <a:fgClr>
              <a:schemeClr val="accent4">
                <a:lumMod val="5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DUMMY TEXT</a:t>
            </a:r>
            <a:endParaRPr lang="en-US" b="1" dirty="0">
              <a:solidFill>
                <a:schemeClr val="tx1"/>
              </a:solidFill>
            </a:endParaRPr>
          </a:p>
        </p:txBody>
      </p:sp>
      <p:sp>
        <p:nvSpPr>
          <p:cNvPr id="139" name="Rounded Rectangle 138"/>
          <p:cNvSpPr/>
          <p:nvPr/>
        </p:nvSpPr>
        <p:spPr>
          <a:xfrm>
            <a:off x="3791245" y="2532189"/>
            <a:ext cx="2187524" cy="436098"/>
          </a:xfrm>
          <a:prstGeom prst="roundRect">
            <a:avLst/>
          </a:prstGeom>
          <a:pattFill prst="pct25">
            <a:fgClr>
              <a:schemeClr val="accent4">
                <a:lumMod val="5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DUMMY TEXT</a:t>
            </a:r>
            <a:endParaRPr lang="en-US" b="1" dirty="0">
              <a:solidFill>
                <a:schemeClr val="tx1"/>
              </a:solidFill>
            </a:endParaRPr>
          </a:p>
        </p:txBody>
      </p:sp>
      <p:sp>
        <p:nvSpPr>
          <p:cNvPr id="140" name="Rounded Rectangle 139"/>
          <p:cNvSpPr/>
          <p:nvPr/>
        </p:nvSpPr>
        <p:spPr>
          <a:xfrm>
            <a:off x="5468824" y="3179290"/>
            <a:ext cx="2296541" cy="436098"/>
          </a:xfrm>
          <a:prstGeom prst="roundRect">
            <a:avLst/>
          </a:prstGeom>
          <a:pattFill prst="pct25">
            <a:fgClr>
              <a:schemeClr val="accent4">
                <a:lumMod val="5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DUMMY TEXT</a:t>
            </a:r>
            <a:endParaRPr lang="en-US" b="1" dirty="0">
              <a:solidFill>
                <a:schemeClr val="tx1"/>
              </a:solidFill>
            </a:endParaRPr>
          </a:p>
        </p:txBody>
      </p:sp>
      <p:sp>
        <p:nvSpPr>
          <p:cNvPr id="141" name="Rounded Rectangle 140"/>
          <p:cNvSpPr/>
          <p:nvPr/>
        </p:nvSpPr>
        <p:spPr>
          <a:xfrm>
            <a:off x="7213802" y="3826400"/>
            <a:ext cx="2296541" cy="436098"/>
          </a:xfrm>
          <a:prstGeom prst="roundRect">
            <a:avLst/>
          </a:prstGeom>
          <a:pattFill prst="pct25">
            <a:fgClr>
              <a:schemeClr val="accent4">
                <a:lumMod val="5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DUMMY TEXT</a:t>
            </a:r>
            <a:endParaRPr lang="en-US" b="1" dirty="0">
              <a:solidFill>
                <a:schemeClr val="tx1"/>
              </a:solidFill>
            </a:endParaRPr>
          </a:p>
        </p:txBody>
      </p:sp>
      <p:sp>
        <p:nvSpPr>
          <p:cNvPr id="142" name="Rounded Rectangle 141"/>
          <p:cNvSpPr/>
          <p:nvPr/>
        </p:nvSpPr>
        <p:spPr>
          <a:xfrm>
            <a:off x="8953508" y="4473510"/>
            <a:ext cx="2296541" cy="436098"/>
          </a:xfrm>
          <a:prstGeom prst="roundRect">
            <a:avLst/>
          </a:prstGeom>
          <a:pattFill prst="pct25">
            <a:fgClr>
              <a:schemeClr val="accent4">
                <a:lumMod val="5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DUMMY TEXT</a:t>
            </a:r>
            <a:endParaRPr lang="en-US" b="1" dirty="0">
              <a:solidFill>
                <a:schemeClr val="tx1"/>
              </a:solidFill>
            </a:endParaRPr>
          </a:p>
        </p:txBody>
      </p:sp>
      <p:sp>
        <p:nvSpPr>
          <p:cNvPr id="143" name="Rectangle 142"/>
          <p:cNvSpPr/>
          <p:nvPr/>
        </p:nvSpPr>
        <p:spPr>
          <a:xfrm>
            <a:off x="0" y="5289452"/>
            <a:ext cx="12192000" cy="15685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This is simple dummy text of the printing and type setting industry. It has been the industry standard dummy text ever since the 1500s. </a:t>
            </a:r>
            <a:r>
              <a:rPr lang="en-US" dirty="0" smtClean="0">
                <a:solidFill>
                  <a:schemeClr val="tx1"/>
                </a:solidFill>
              </a:rPr>
              <a:t>This is simple dummy text of the printing and type setting industry. It has been the industry standard dummy text ever since the 1500s. </a:t>
            </a:r>
          </a:p>
        </p:txBody>
      </p:sp>
    </p:spTree>
    <p:extLst>
      <p:ext uri="{BB962C8B-B14F-4D97-AF65-F5344CB8AC3E}">
        <p14:creationId xmlns:p14="http://schemas.microsoft.com/office/powerpoint/2010/main" val="1250677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Rectangle 3"/>
          <p:cNvSpPr/>
          <p:nvPr/>
        </p:nvSpPr>
        <p:spPr>
          <a:xfrm>
            <a:off x="28130" y="70335"/>
            <a:ext cx="5401993" cy="844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solidFill>
                  <a:schemeClr val="tx1"/>
                </a:solidFill>
              </a:rPr>
              <a:t>TIMELINE PROJECT PLANNING</a:t>
            </a:r>
            <a:endParaRPr lang="en-US" sz="3200" b="1" dirty="0">
              <a:solidFill>
                <a:schemeClr val="tx1"/>
              </a:solidFill>
            </a:endParaRPr>
          </a:p>
        </p:txBody>
      </p:sp>
      <p:sp>
        <p:nvSpPr>
          <p:cNvPr id="5" name="Rectangle 4"/>
          <p:cNvSpPr/>
          <p:nvPr/>
        </p:nvSpPr>
        <p:spPr>
          <a:xfrm>
            <a:off x="28130" y="724483"/>
            <a:ext cx="2841674" cy="3798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4 QUARTER PLAN TIMELINE</a:t>
            </a:r>
            <a:endParaRPr lang="en-US" dirty="0">
              <a:solidFill>
                <a:schemeClr val="tx1"/>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86042" y="1913206"/>
            <a:ext cx="831166" cy="808887"/>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64561" y="1913207"/>
            <a:ext cx="822961" cy="81475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5728" y="1913206"/>
            <a:ext cx="852267" cy="808887"/>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66515" y="2031604"/>
            <a:ext cx="690489" cy="690489"/>
          </a:xfrm>
          <a:prstGeom prst="rect">
            <a:avLst/>
          </a:prstGeom>
        </p:spPr>
      </p:pic>
      <p:sp>
        <p:nvSpPr>
          <p:cNvPr id="10" name="Rounded Rectangle 9"/>
          <p:cNvSpPr/>
          <p:nvPr/>
        </p:nvSpPr>
        <p:spPr>
          <a:xfrm>
            <a:off x="787788" y="2968283"/>
            <a:ext cx="1983540" cy="234930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This is simple dummy text of the printing and type setting industry. It has been the industry standard dummy text ever since the 1500s.</a:t>
            </a:r>
            <a:endParaRPr lang="en-US" sz="1600" dirty="0"/>
          </a:p>
        </p:txBody>
      </p:sp>
      <p:sp>
        <p:nvSpPr>
          <p:cNvPr id="11" name="Rounded Rectangle 10"/>
          <p:cNvSpPr/>
          <p:nvPr/>
        </p:nvSpPr>
        <p:spPr>
          <a:xfrm>
            <a:off x="3609855" y="2968283"/>
            <a:ext cx="1983540" cy="234930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This is simple dummy text of the printing and type setting industry. It has been the industry standard dummy text ever since the 1500s.</a:t>
            </a:r>
            <a:endParaRPr lang="en-US" sz="1600" dirty="0"/>
          </a:p>
        </p:txBody>
      </p:sp>
      <p:sp>
        <p:nvSpPr>
          <p:cNvPr id="12" name="Rounded Rectangle 11"/>
          <p:cNvSpPr/>
          <p:nvPr/>
        </p:nvSpPr>
        <p:spPr>
          <a:xfrm>
            <a:off x="6431916" y="2968283"/>
            <a:ext cx="1983540" cy="234930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This is simple dummy text of the printing and type setting industry. It has been the industry standard dummy text ever since the 1500s.</a:t>
            </a:r>
            <a:endParaRPr lang="en-US" sz="1600" dirty="0"/>
          </a:p>
        </p:txBody>
      </p:sp>
      <p:sp>
        <p:nvSpPr>
          <p:cNvPr id="13" name="Rounded Rectangle 12"/>
          <p:cNvSpPr/>
          <p:nvPr/>
        </p:nvSpPr>
        <p:spPr>
          <a:xfrm>
            <a:off x="9253977" y="2968283"/>
            <a:ext cx="1983540" cy="234930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This is simple dummy text of the printing and type setting industry. It has been the industry standard dummy text ever since the 1500s.</a:t>
            </a:r>
            <a:endParaRPr lang="en-US" sz="1600" dirty="0"/>
          </a:p>
        </p:txBody>
      </p:sp>
      <p:sp>
        <p:nvSpPr>
          <p:cNvPr id="14" name="Rectangle 13"/>
          <p:cNvSpPr/>
          <p:nvPr/>
        </p:nvSpPr>
        <p:spPr>
          <a:xfrm>
            <a:off x="604904" y="5317589"/>
            <a:ext cx="2363373" cy="53457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1st</a:t>
            </a:r>
            <a:endParaRPr lang="en-US" dirty="0"/>
          </a:p>
        </p:txBody>
      </p:sp>
      <p:sp>
        <p:nvSpPr>
          <p:cNvPr id="15" name="Rectangle 14"/>
          <p:cNvSpPr/>
          <p:nvPr/>
        </p:nvSpPr>
        <p:spPr>
          <a:xfrm>
            <a:off x="3518410" y="5317589"/>
            <a:ext cx="2363373" cy="534571"/>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2nd</a:t>
            </a:r>
            <a:endParaRPr lang="en-US" dirty="0"/>
          </a:p>
        </p:txBody>
      </p:sp>
      <p:sp>
        <p:nvSpPr>
          <p:cNvPr id="16" name="Rectangle 15"/>
          <p:cNvSpPr/>
          <p:nvPr/>
        </p:nvSpPr>
        <p:spPr>
          <a:xfrm>
            <a:off x="6386193" y="5317589"/>
            <a:ext cx="2363373" cy="534571"/>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3rd</a:t>
            </a:r>
            <a:endParaRPr lang="en-US" dirty="0"/>
          </a:p>
        </p:txBody>
      </p:sp>
      <p:sp>
        <p:nvSpPr>
          <p:cNvPr id="17" name="Rectangle 16"/>
          <p:cNvSpPr/>
          <p:nvPr/>
        </p:nvSpPr>
        <p:spPr>
          <a:xfrm>
            <a:off x="9253976" y="5317589"/>
            <a:ext cx="2363373" cy="534571"/>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4th</a:t>
            </a:r>
            <a:endParaRPr lang="en-US" dirty="0"/>
          </a:p>
        </p:txBody>
      </p:sp>
      <p:sp>
        <p:nvSpPr>
          <p:cNvPr id="18" name="Rectangle 17"/>
          <p:cNvSpPr/>
          <p:nvPr/>
        </p:nvSpPr>
        <p:spPr>
          <a:xfrm>
            <a:off x="604904" y="6049108"/>
            <a:ext cx="11012445" cy="56270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2017</a:t>
            </a:r>
            <a:endParaRPr lang="en-US" dirty="0"/>
          </a:p>
        </p:txBody>
      </p:sp>
    </p:spTree>
    <p:extLst>
      <p:ext uri="{BB962C8B-B14F-4D97-AF65-F5344CB8AC3E}">
        <p14:creationId xmlns:p14="http://schemas.microsoft.com/office/powerpoint/2010/main" val="3011195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4" name="Rectangle 3"/>
          <p:cNvSpPr/>
          <p:nvPr/>
        </p:nvSpPr>
        <p:spPr>
          <a:xfrm>
            <a:off x="28130" y="70335"/>
            <a:ext cx="5401993" cy="844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solidFill>
                  <a:schemeClr val="bg1"/>
                </a:solidFill>
              </a:rPr>
              <a:t>TIMELINE PROJECT PLANNING</a:t>
            </a:r>
            <a:endParaRPr lang="en-US" sz="3200" b="1" dirty="0">
              <a:solidFill>
                <a:schemeClr val="bg1"/>
              </a:solidFill>
            </a:endParaRPr>
          </a:p>
        </p:txBody>
      </p:sp>
      <p:sp>
        <p:nvSpPr>
          <p:cNvPr id="5" name="Rectangle 4"/>
          <p:cNvSpPr/>
          <p:nvPr/>
        </p:nvSpPr>
        <p:spPr>
          <a:xfrm>
            <a:off x="56270" y="703381"/>
            <a:ext cx="2841674" cy="3798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solidFill>
              </a:rPr>
              <a:t>REPLACE THIS TEXT</a:t>
            </a:r>
            <a:endParaRPr lang="en-US" dirty="0">
              <a:solidFill>
                <a:schemeClr val="bg1"/>
              </a:solidFill>
            </a:endParaRPr>
          </a:p>
        </p:txBody>
      </p:sp>
      <p:graphicFrame>
        <p:nvGraphicFramePr>
          <p:cNvPr id="13" name="Diagram 12"/>
          <p:cNvGraphicFramePr/>
          <p:nvPr>
            <p:extLst>
              <p:ext uri="{D42A27DB-BD31-4B8C-83A1-F6EECF244321}">
                <p14:modId xmlns:p14="http://schemas.microsoft.com/office/powerpoint/2010/main" val="3608528569"/>
              </p:ext>
            </p:extLst>
          </p:nvPr>
        </p:nvGraphicFramePr>
        <p:xfrm>
          <a:off x="1294228" y="2138289"/>
          <a:ext cx="9734843" cy="25321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Rectangle 13"/>
          <p:cNvSpPr/>
          <p:nvPr/>
        </p:nvSpPr>
        <p:spPr>
          <a:xfrm>
            <a:off x="492369" y="1828798"/>
            <a:ext cx="1209822" cy="9706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15</a:t>
            </a:r>
          </a:p>
          <a:p>
            <a:pPr algn="ctr"/>
            <a:r>
              <a:rPr lang="en-US" sz="1600" dirty="0" smtClean="0"/>
              <a:t>OCTOBER</a:t>
            </a:r>
          </a:p>
          <a:p>
            <a:pPr algn="ctr"/>
            <a:r>
              <a:rPr lang="en-US" sz="1600" dirty="0" smtClean="0"/>
              <a:t>2017</a:t>
            </a:r>
            <a:endParaRPr lang="en-US" sz="1600" dirty="0"/>
          </a:p>
        </p:txBody>
      </p:sp>
      <p:sp>
        <p:nvSpPr>
          <p:cNvPr id="15" name="Rectangle 14"/>
          <p:cNvSpPr/>
          <p:nvPr/>
        </p:nvSpPr>
        <p:spPr>
          <a:xfrm>
            <a:off x="10621108" y="1828797"/>
            <a:ext cx="1209822" cy="9706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25</a:t>
            </a:r>
          </a:p>
          <a:p>
            <a:pPr algn="ctr"/>
            <a:r>
              <a:rPr lang="en-US" sz="1600" dirty="0" smtClean="0"/>
              <a:t>DECEMBER</a:t>
            </a:r>
          </a:p>
          <a:p>
            <a:pPr algn="ctr"/>
            <a:r>
              <a:rPr lang="en-US" sz="1600" dirty="0" smtClean="0"/>
              <a:t>2017</a:t>
            </a:r>
            <a:endParaRPr lang="en-US" sz="1600" dirty="0"/>
          </a:p>
        </p:txBody>
      </p:sp>
      <p:sp>
        <p:nvSpPr>
          <p:cNvPr id="16" name="Rounded Rectangle 15"/>
          <p:cNvSpPr/>
          <p:nvPr/>
        </p:nvSpPr>
        <p:spPr>
          <a:xfrm>
            <a:off x="1737356" y="4093700"/>
            <a:ext cx="1983540" cy="13786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rPr>
              <a:t>This is simple dummy text of the printing and type setting industry. </a:t>
            </a:r>
            <a:endParaRPr lang="en-US" sz="1600" dirty="0">
              <a:solidFill>
                <a:schemeClr val="bg1"/>
              </a:solidFill>
            </a:endParaRPr>
          </a:p>
        </p:txBody>
      </p:sp>
      <p:sp>
        <p:nvSpPr>
          <p:cNvPr id="17" name="Rounded Rectangle 16"/>
          <p:cNvSpPr/>
          <p:nvPr/>
        </p:nvSpPr>
        <p:spPr>
          <a:xfrm>
            <a:off x="5169879" y="1392706"/>
            <a:ext cx="1983540" cy="13786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rPr>
              <a:t>This is simple dummy text of the printing and type setting industry. </a:t>
            </a:r>
            <a:endParaRPr lang="en-US" sz="1600" dirty="0">
              <a:solidFill>
                <a:schemeClr val="bg1"/>
              </a:solidFill>
            </a:endParaRPr>
          </a:p>
        </p:txBody>
      </p:sp>
      <p:sp>
        <p:nvSpPr>
          <p:cNvPr id="18" name="Rounded Rectangle 17"/>
          <p:cNvSpPr/>
          <p:nvPr/>
        </p:nvSpPr>
        <p:spPr>
          <a:xfrm>
            <a:off x="9242479" y="3854549"/>
            <a:ext cx="1983540" cy="13786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rPr>
              <a:t>This is simple dummy text of the printing and type setting industry. </a:t>
            </a:r>
            <a:endParaRPr lang="en-US" sz="1600" dirty="0">
              <a:solidFill>
                <a:schemeClr val="bg1"/>
              </a:solidFill>
            </a:endParaRPr>
          </a:p>
        </p:txBody>
      </p:sp>
      <p:sp>
        <p:nvSpPr>
          <p:cNvPr id="19" name="Rectangle 18"/>
          <p:cNvSpPr/>
          <p:nvPr/>
        </p:nvSpPr>
        <p:spPr>
          <a:xfrm>
            <a:off x="0" y="5472332"/>
            <a:ext cx="12192000" cy="1385668"/>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This is simple dummy text of the printing and type setting industry. It has been the industry standard dummy text ever since the 1500s. This is simple dummy text of the printing and type setting industry. It has been the industry standard dummy text ever since the 1500s. </a:t>
            </a:r>
          </a:p>
          <a:p>
            <a:pPr algn="ctr"/>
            <a:endParaRPr lang="en-US" dirty="0">
              <a:solidFill>
                <a:schemeClr val="bg1"/>
              </a:solidFill>
            </a:endParaRPr>
          </a:p>
        </p:txBody>
      </p:sp>
    </p:spTree>
    <p:extLst>
      <p:ext uri="{BB962C8B-B14F-4D97-AF65-F5344CB8AC3E}">
        <p14:creationId xmlns:p14="http://schemas.microsoft.com/office/powerpoint/2010/main" val="89659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Rectangle 3"/>
          <p:cNvSpPr/>
          <p:nvPr/>
        </p:nvSpPr>
        <p:spPr>
          <a:xfrm>
            <a:off x="28130" y="70335"/>
            <a:ext cx="5401993" cy="844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solidFill>
                  <a:schemeClr val="tx1"/>
                </a:solidFill>
              </a:rPr>
              <a:t>TIMELINE PROJECT PLANNING</a:t>
            </a:r>
            <a:endParaRPr lang="en-US" sz="3200" b="1" dirty="0">
              <a:solidFill>
                <a:schemeClr val="tx1"/>
              </a:solidFill>
            </a:endParaRPr>
          </a:p>
        </p:txBody>
      </p:sp>
      <p:sp>
        <p:nvSpPr>
          <p:cNvPr id="5" name="Rectangle 4"/>
          <p:cNvSpPr/>
          <p:nvPr/>
        </p:nvSpPr>
        <p:spPr>
          <a:xfrm>
            <a:off x="42198" y="724483"/>
            <a:ext cx="2841674" cy="3798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REPLACE THIS TEXT</a:t>
            </a:r>
            <a:endParaRPr lang="en-US" dirty="0">
              <a:solidFill>
                <a:schemeClr val="tx1"/>
              </a:solidFill>
            </a:endParaRPr>
          </a:p>
        </p:txBody>
      </p:sp>
      <p:cxnSp>
        <p:nvCxnSpPr>
          <p:cNvPr id="7" name="Straight Connector 6"/>
          <p:cNvCxnSpPr/>
          <p:nvPr/>
        </p:nvCxnSpPr>
        <p:spPr>
          <a:xfrm>
            <a:off x="984738" y="2053876"/>
            <a:ext cx="9988062" cy="0"/>
          </a:xfrm>
          <a:prstGeom prst="line">
            <a:avLst/>
          </a:prstGeom>
          <a:ln w="508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914404" y="1969471"/>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816635" y="1357527"/>
            <a:ext cx="420624" cy="42203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914404" y="1441933"/>
            <a:ext cx="197654" cy="246184"/>
          </a:xfrm>
          <a:prstGeom prst="star5">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093754" y="1967126"/>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202756" y="1964780"/>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4297692" y="1976502"/>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505165" y="1974155"/>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839258" y="1971809"/>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8215543" y="1969462"/>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9465230" y="1981182"/>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0841519" y="1978836"/>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1981212" y="1357527"/>
            <a:ext cx="420624" cy="42203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5-Point Star 19"/>
          <p:cNvSpPr/>
          <p:nvPr/>
        </p:nvSpPr>
        <p:spPr>
          <a:xfrm>
            <a:off x="2078981" y="1441933"/>
            <a:ext cx="197654" cy="246184"/>
          </a:xfrm>
          <a:prstGeom prst="star5">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p:nvSpPr>
        <p:spPr>
          <a:xfrm>
            <a:off x="3062783" y="1357527"/>
            <a:ext cx="420624" cy="42203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3160552" y="1441933"/>
            <a:ext cx="197654" cy="246184"/>
          </a:xfrm>
          <a:prstGeom prst="star5">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4171082" y="1357527"/>
            <a:ext cx="420624" cy="422031"/>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4268851" y="1441933"/>
            <a:ext cx="197654" cy="246184"/>
          </a:xfrm>
          <a:prstGeom prst="star5">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a:off x="5364482" y="1357527"/>
            <a:ext cx="420624" cy="42203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5-Point Star 25"/>
          <p:cNvSpPr/>
          <p:nvPr/>
        </p:nvSpPr>
        <p:spPr>
          <a:xfrm>
            <a:off x="5462251" y="1441933"/>
            <a:ext cx="197654" cy="246184"/>
          </a:xfrm>
          <a:prstGeom prst="star5">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p:cNvSpPr/>
          <p:nvPr/>
        </p:nvSpPr>
        <p:spPr>
          <a:xfrm>
            <a:off x="6685217" y="1352828"/>
            <a:ext cx="420624" cy="422031"/>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5-Point Star 27"/>
          <p:cNvSpPr/>
          <p:nvPr/>
        </p:nvSpPr>
        <p:spPr>
          <a:xfrm>
            <a:off x="6782986" y="1437234"/>
            <a:ext cx="197654" cy="246184"/>
          </a:xfrm>
          <a:prstGeom prst="star5">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p:cNvSpPr/>
          <p:nvPr/>
        </p:nvSpPr>
        <p:spPr>
          <a:xfrm>
            <a:off x="8061502" y="1352823"/>
            <a:ext cx="420624" cy="42203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5-Point Star 29"/>
          <p:cNvSpPr/>
          <p:nvPr/>
        </p:nvSpPr>
        <p:spPr>
          <a:xfrm>
            <a:off x="8159271" y="1437229"/>
            <a:ext cx="197654" cy="246184"/>
          </a:xfrm>
          <a:prstGeom prst="star5">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ounded Rectangle 30"/>
          <p:cNvSpPr/>
          <p:nvPr/>
        </p:nvSpPr>
        <p:spPr>
          <a:xfrm>
            <a:off x="9340045" y="1352823"/>
            <a:ext cx="420624" cy="42203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9437814" y="1437229"/>
            <a:ext cx="197654" cy="246184"/>
          </a:xfrm>
          <a:prstGeom prst="star5">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ounded Rectangle 32"/>
          <p:cNvSpPr/>
          <p:nvPr/>
        </p:nvSpPr>
        <p:spPr>
          <a:xfrm>
            <a:off x="10701546" y="1352823"/>
            <a:ext cx="420624" cy="422031"/>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10799315" y="1437229"/>
            <a:ext cx="197654" cy="246184"/>
          </a:xfrm>
          <a:prstGeom prst="star5">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604911" y="2236756"/>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2009</a:t>
            </a:r>
            <a:endParaRPr lang="en-US" sz="1600" dirty="0">
              <a:solidFill>
                <a:schemeClr val="tx1"/>
              </a:solidFill>
            </a:endParaRPr>
          </a:p>
        </p:txBody>
      </p:sp>
      <p:sp>
        <p:nvSpPr>
          <p:cNvPr id="36" name="Rectangle 35"/>
          <p:cNvSpPr/>
          <p:nvPr/>
        </p:nvSpPr>
        <p:spPr>
          <a:xfrm>
            <a:off x="1847920" y="2236756"/>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2010</a:t>
            </a:r>
            <a:endParaRPr lang="en-US" sz="1600" dirty="0">
              <a:solidFill>
                <a:schemeClr val="tx1"/>
              </a:solidFill>
            </a:endParaRPr>
          </a:p>
        </p:txBody>
      </p:sp>
      <p:sp>
        <p:nvSpPr>
          <p:cNvPr id="37" name="Rectangle 36"/>
          <p:cNvSpPr/>
          <p:nvPr/>
        </p:nvSpPr>
        <p:spPr>
          <a:xfrm>
            <a:off x="2954595" y="2236756"/>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2011</a:t>
            </a:r>
            <a:endParaRPr lang="en-US" sz="1600" dirty="0">
              <a:solidFill>
                <a:schemeClr val="tx1"/>
              </a:solidFill>
            </a:endParaRPr>
          </a:p>
        </p:txBody>
      </p:sp>
      <p:sp>
        <p:nvSpPr>
          <p:cNvPr id="38" name="Rectangle 37"/>
          <p:cNvSpPr/>
          <p:nvPr/>
        </p:nvSpPr>
        <p:spPr>
          <a:xfrm>
            <a:off x="4086674" y="2232074"/>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2012</a:t>
            </a:r>
            <a:endParaRPr lang="en-US" sz="1600" dirty="0">
              <a:solidFill>
                <a:schemeClr val="tx1"/>
              </a:solidFill>
            </a:endParaRPr>
          </a:p>
        </p:txBody>
      </p:sp>
      <p:sp>
        <p:nvSpPr>
          <p:cNvPr id="39" name="Rectangle 38"/>
          <p:cNvSpPr/>
          <p:nvPr/>
        </p:nvSpPr>
        <p:spPr>
          <a:xfrm>
            <a:off x="5263689" y="2232074"/>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2013</a:t>
            </a:r>
            <a:endParaRPr lang="en-US" sz="1600" dirty="0">
              <a:solidFill>
                <a:schemeClr val="tx1"/>
              </a:solidFill>
            </a:endParaRPr>
          </a:p>
        </p:txBody>
      </p:sp>
      <p:sp>
        <p:nvSpPr>
          <p:cNvPr id="40" name="Rectangle 39"/>
          <p:cNvSpPr/>
          <p:nvPr/>
        </p:nvSpPr>
        <p:spPr>
          <a:xfrm>
            <a:off x="6600456" y="2232074"/>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2014</a:t>
            </a:r>
            <a:endParaRPr lang="en-US" sz="1600" dirty="0">
              <a:solidFill>
                <a:schemeClr val="tx1"/>
              </a:solidFill>
            </a:endParaRPr>
          </a:p>
        </p:txBody>
      </p:sp>
      <p:sp>
        <p:nvSpPr>
          <p:cNvPr id="41" name="Rectangle 40"/>
          <p:cNvSpPr/>
          <p:nvPr/>
        </p:nvSpPr>
        <p:spPr>
          <a:xfrm>
            <a:off x="7979427" y="2232074"/>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2015</a:t>
            </a:r>
            <a:endParaRPr lang="en-US" sz="1600" dirty="0">
              <a:solidFill>
                <a:schemeClr val="tx1"/>
              </a:solidFill>
            </a:endParaRPr>
          </a:p>
        </p:txBody>
      </p:sp>
      <p:sp>
        <p:nvSpPr>
          <p:cNvPr id="42" name="Rectangle 41"/>
          <p:cNvSpPr/>
          <p:nvPr/>
        </p:nvSpPr>
        <p:spPr>
          <a:xfrm>
            <a:off x="9234535" y="2232074"/>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2016</a:t>
            </a:r>
            <a:endParaRPr lang="en-US" sz="1600" dirty="0">
              <a:solidFill>
                <a:schemeClr val="tx1"/>
              </a:solidFill>
            </a:endParaRPr>
          </a:p>
        </p:txBody>
      </p:sp>
      <p:sp>
        <p:nvSpPr>
          <p:cNvPr id="43" name="Rectangle 42"/>
          <p:cNvSpPr/>
          <p:nvPr/>
        </p:nvSpPr>
        <p:spPr>
          <a:xfrm>
            <a:off x="10607796" y="2232074"/>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2017</a:t>
            </a:r>
            <a:endParaRPr lang="en-US" sz="1600" dirty="0">
              <a:solidFill>
                <a:schemeClr val="tx1"/>
              </a:solidFill>
            </a:endParaRPr>
          </a:p>
        </p:txBody>
      </p:sp>
      <p:sp>
        <p:nvSpPr>
          <p:cNvPr id="44" name="Rounded Rectangle 43"/>
          <p:cNvSpPr/>
          <p:nvPr/>
        </p:nvSpPr>
        <p:spPr>
          <a:xfrm>
            <a:off x="1868672" y="3038614"/>
            <a:ext cx="4166369" cy="611950"/>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This is simple dummy text of the printing and type setting industry. </a:t>
            </a:r>
          </a:p>
        </p:txBody>
      </p:sp>
      <p:cxnSp>
        <p:nvCxnSpPr>
          <p:cNvPr id="46" name="Elbow Connector 45"/>
          <p:cNvCxnSpPr>
            <a:stCxn id="38" idx="2"/>
            <a:endCxn id="44" idx="0"/>
          </p:cNvCxnSpPr>
          <p:nvPr/>
        </p:nvCxnSpPr>
        <p:spPr>
          <a:xfrm rot="5400000">
            <a:off x="3900692" y="2536458"/>
            <a:ext cx="553322" cy="450991"/>
          </a:xfrm>
          <a:prstGeom prst="bentConnector3">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4315757" y="3840477"/>
            <a:ext cx="4166369" cy="611950"/>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This is simple dummy text of the printing and type setting industry. </a:t>
            </a:r>
          </a:p>
        </p:txBody>
      </p:sp>
      <p:cxnSp>
        <p:nvCxnSpPr>
          <p:cNvPr id="50" name="Elbow Connector 49"/>
          <p:cNvCxnSpPr>
            <a:stCxn id="40" idx="2"/>
            <a:endCxn id="48" idx="0"/>
          </p:cNvCxnSpPr>
          <p:nvPr/>
        </p:nvCxnSpPr>
        <p:spPr>
          <a:xfrm rot="5400000">
            <a:off x="5980194" y="2904040"/>
            <a:ext cx="1355185" cy="517688"/>
          </a:xfrm>
          <a:prstGeom prst="bentConnector3">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Rounded Rectangle 51"/>
          <p:cNvSpPr/>
          <p:nvPr/>
        </p:nvSpPr>
        <p:spPr>
          <a:xfrm>
            <a:off x="914404" y="4699774"/>
            <a:ext cx="10058396" cy="611950"/>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This is simple dummy text of the printing and type setting industry. </a:t>
            </a:r>
          </a:p>
        </p:txBody>
      </p:sp>
      <p:cxnSp>
        <p:nvCxnSpPr>
          <p:cNvPr id="54" name="Elbow Connector 53"/>
          <p:cNvCxnSpPr>
            <a:stCxn id="43" idx="2"/>
            <a:endCxn id="52" idx="0"/>
          </p:cNvCxnSpPr>
          <p:nvPr/>
        </p:nvCxnSpPr>
        <p:spPr>
          <a:xfrm rot="5400000">
            <a:off x="7326545" y="1102349"/>
            <a:ext cx="2214482" cy="4980368"/>
          </a:xfrm>
          <a:prstGeom prst="bentConnector3">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0" y="5444197"/>
            <a:ext cx="12192000" cy="14138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This is simple dummy text of the printing and type setting industry. It has been the industry standard dummy text ever since the 1500s. This is simple dummy text of the printing and type setting industry. It has been the industry standard dummy text ever since the 1500s. </a:t>
            </a:r>
          </a:p>
        </p:txBody>
      </p:sp>
    </p:spTree>
    <p:extLst>
      <p:ext uri="{BB962C8B-B14F-4D97-AF65-F5344CB8AC3E}">
        <p14:creationId xmlns:p14="http://schemas.microsoft.com/office/powerpoint/2010/main" val="3087402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cxnSp>
        <p:nvCxnSpPr>
          <p:cNvPr id="4" name="Straight Connector 3"/>
          <p:cNvCxnSpPr/>
          <p:nvPr/>
        </p:nvCxnSpPr>
        <p:spPr>
          <a:xfrm>
            <a:off x="984738" y="1266083"/>
            <a:ext cx="9988062" cy="0"/>
          </a:xfrm>
          <a:prstGeom prst="line">
            <a:avLst/>
          </a:prstGeom>
          <a:ln w="508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914404" y="1181678"/>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1995278" y="1179333"/>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048008" y="1176987"/>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42944" y="1188709"/>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266009" y="1186362"/>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346889" y="1184016"/>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7484024" y="1181669"/>
            <a:ext cx="154745" cy="1547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649305" y="1193389"/>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9716102" y="1176975"/>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8130" y="70335"/>
            <a:ext cx="5401993" cy="844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solidFill>
                  <a:schemeClr val="tx1"/>
                </a:solidFill>
              </a:rPr>
              <a:t>TIMELINE PROJECT PLANNING</a:t>
            </a:r>
            <a:endParaRPr lang="en-US" sz="3200" b="1" dirty="0">
              <a:solidFill>
                <a:schemeClr val="tx1"/>
              </a:solidFill>
            </a:endParaRPr>
          </a:p>
        </p:txBody>
      </p:sp>
      <p:sp>
        <p:nvSpPr>
          <p:cNvPr id="15" name="Rectangle 14"/>
          <p:cNvSpPr/>
          <p:nvPr/>
        </p:nvSpPr>
        <p:spPr>
          <a:xfrm>
            <a:off x="42198" y="724483"/>
            <a:ext cx="2841674" cy="3798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REPLACE THIS TEXT</a:t>
            </a:r>
            <a:endParaRPr lang="en-US" dirty="0">
              <a:solidFill>
                <a:schemeClr val="tx1"/>
              </a:solidFill>
            </a:endParaRPr>
          </a:p>
        </p:txBody>
      </p:sp>
      <p:sp>
        <p:nvSpPr>
          <p:cNvPr id="16" name="Oval 15"/>
          <p:cNvSpPr/>
          <p:nvPr/>
        </p:nvSpPr>
        <p:spPr>
          <a:xfrm>
            <a:off x="10867307" y="1188696"/>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75251" y="1406759"/>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01</a:t>
            </a:r>
            <a:endParaRPr lang="en-US" sz="1600" dirty="0">
              <a:solidFill>
                <a:schemeClr val="tx1"/>
              </a:solidFill>
            </a:endParaRPr>
          </a:p>
        </p:txBody>
      </p:sp>
      <p:sp>
        <p:nvSpPr>
          <p:cNvPr id="18" name="Rectangle 17"/>
          <p:cNvSpPr/>
          <p:nvPr/>
        </p:nvSpPr>
        <p:spPr>
          <a:xfrm>
            <a:off x="1756119" y="1418481"/>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02</a:t>
            </a:r>
            <a:endParaRPr lang="en-US" sz="1600" dirty="0">
              <a:solidFill>
                <a:schemeClr val="tx1"/>
              </a:solidFill>
            </a:endParaRPr>
          </a:p>
        </p:txBody>
      </p:sp>
      <p:sp>
        <p:nvSpPr>
          <p:cNvPr id="19" name="Rectangle 18"/>
          <p:cNvSpPr/>
          <p:nvPr/>
        </p:nvSpPr>
        <p:spPr>
          <a:xfrm>
            <a:off x="2808851" y="1416133"/>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03</a:t>
            </a:r>
            <a:endParaRPr lang="en-US" sz="1600" dirty="0">
              <a:solidFill>
                <a:schemeClr val="tx1"/>
              </a:solidFill>
            </a:endParaRPr>
          </a:p>
        </p:txBody>
      </p:sp>
      <p:sp>
        <p:nvSpPr>
          <p:cNvPr id="20" name="Rectangle 19"/>
          <p:cNvSpPr/>
          <p:nvPr/>
        </p:nvSpPr>
        <p:spPr>
          <a:xfrm>
            <a:off x="3917857" y="1427856"/>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04</a:t>
            </a:r>
            <a:endParaRPr lang="en-US" sz="1600" dirty="0">
              <a:solidFill>
                <a:schemeClr val="tx1"/>
              </a:solidFill>
            </a:endParaRPr>
          </a:p>
        </p:txBody>
      </p:sp>
      <p:sp>
        <p:nvSpPr>
          <p:cNvPr id="21" name="Rectangle 20"/>
          <p:cNvSpPr/>
          <p:nvPr/>
        </p:nvSpPr>
        <p:spPr>
          <a:xfrm>
            <a:off x="5026863" y="1411444"/>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05</a:t>
            </a:r>
            <a:endParaRPr lang="en-US" sz="1600" dirty="0">
              <a:solidFill>
                <a:schemeClr val="tx1"/>
              </a:solidFill>
            </a:endParaRPr>
          </a:p>
        </p:txBody>
      </p:sp>
      <p:sp>
        <p:nvSpPr>
          <p:cNvPr id="22" name="Rectangle 21"/>
          <p:cNvSpPr/>
          <p:nvPr/>
        </p:nvSpPr>
        <p:spPr>
          <a:xfrm>
            <a:off x="6107729" y="1423165"/>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06</a:t>
            </a:r>
            <a:endParaRPr lang="en-US" sz="1600" dirty="0">
              <a:solidFill>
                <a:schemeClr val="tx1"/>
              </a:solidFill>
            </a:endParaRPr>
          </a:p>
        </p:txBody>
      </p:sp>
      <p:sp>
        <p:nvSpPr>
          <p:cNvPr id="23" name="Rectangle 22"/>
          <p:cNvSpPr/>
          <p:nvPr/>
        </p:nvSpPr>
        <p:spPr>
          <a:xfrm>
            <a:off x="7244868" y="1420820"/>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07</a:t>
            </a:r>
            <a:endParaRPr lang="en-US" sz="1600" dirty="0">
              <a:solidFill>
                <a:schemeClr val="tx1"/>
              </a:solidFill>
            </a:endParaRPr>
          </a:p>
        </p:txBody>
      </p:sp>
      <p:sp>
        <p:nvSpPr>
          <p:cNvPr id="24" name="Rectangle 23"/>
          <p:cNvSpPr/>
          <p:nvPr/>
        </p:nvSpPr>
        <p:spPr>
          <a:xfrm>
            <a:off x="8410143" y="1432542"/>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08</a:t>
            </a:r>
            <a:endParaRPr lang="en-US" sz="1600" dirty="0">
              <a:solidFill>
                <a:schemeClr val="tx1"/>
              </a:solidFill>
            </a:endParaRPr>
          </a:p>
        </p:txBody>
      </p:sp>
      <p:sp>
        <p:nvSpPr>
          <p:cNvPr id="25" name="Rectangle 24"/>
          <p:cNvSpPr/>
          <p:nvPr/>
        </p:nvSpPr>
        <p:spPr>
          <a:xfrm>
            <a:off x="9476943" y="1416128"/>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09</a:t>
            </a:r>
            <a:endParaRPr lang="en-US" sz="1600" dirty="0">
              <a:solidFill>
                <a:schemeClr val="tx1"/>
              </a:solidFill>
            </a:endParaRPr>
          </a:p>
        </p:txBody>
      </p:sp>
      <p:sp>
        <p:nvSpPr>
          <p:cNvPr id="26" name="Rectangle 25"/>
          <p:cNvSpPr/>
          <p:nvPr/>
        </p:nvSpPr>
        <p:spPr>
          <a:xfrm>
            <a:off x="10642216" y="1427849"/>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10</a:t>
            </a:r>
            <a:endParaRPr lang="en-US" sz="1600" dirty="0">
              <a:solidFill>
                <a:schemeClr val="tx1"/>
              </a:solidFill>
            </a:endParaRPr>
          </a:p>
        </p:txBody>
      </p:sp>
      <p:sp>
        <p:nvSpPr>
          <p:cNvPr id="27" name="Rounded Rectangle 26"/>
          <p:cNvSpPr/>
          <p:nvPr/>
        </p:nvSpPr>
        <p:spPr>
          <a:xfrm>
            <a:off x="5659211" y="2138288"/>
            <a:ext cx="2865811" cy="478302"/>
          </a:xfrm>
          <a:prstGeom prst="roundRect">
            <a:avLst/>
          </a:prstGeom>
          <a:pattFill prst="pct70">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DUMMY TEXT</a:t>
            </a:r>
            <a:endParaRPr lang="en-US" b="1" dirty="0">
              <a:solidFill>
                <a:schemeClr val="tx1"/>
              </a:solidFill>
            </a:endParaRPr>
          </a:p>
        </p:txBody>
      </p:sp>
      <p:cxnSp>
        <p:nvCxnSpPr>
          <p:cNvPr id="29" name="Elbow Connector 28"/>
          <p:cNvCxnSpPr>
            <a:stCxn id="23" idx="2"/>
            <a:endCxn id="27" idx="1"/>
          </p:cNvCxnSpPr>
          <p:nvPr/>
        </p:nvCxnSpPr>
        <p:spPr>
          <a:xfrm rot="5400000">
            <a:off x="6258427" y="1074823"/>
            <a:ext cx="703401" cy="1901831"/>
          </a:xfrm>
          <a:prstGeom prst="bentConnector4">
            <a:avLst>
              <a:gd name="adj1" fmla="val 33000"/>
              <a:gd name="adj2" fmla="val 11202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984738" y="2862806"/>
            <a:ext cx="9988062" cy="0"/>
          </a:xfrm>
          <a:prstGeom prst="line">
            <a:avLst/>
          </a:prstGeom>
          <a:ln w="508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2" name="Oval 31"/>
          <p:cNvSpPr/>
          <p:nvPr/>
        </p:nvSpPr>
        <p:spPr>
          <a:xfrm>
            <a:off x="914404" y="2778401"/>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995278" y="2776056"/>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3048008" y="2773710"/>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4142944" y="2785432"/>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5266009" y="2783085"/>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6346889" y="2780739"/>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7484024" y="2778392"/>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649305" y="2790112"/>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9716102" y="2773698"/>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0867307" y="2785419"/>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675251" y="3003482"/>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11</a:t>
            </a:r>
            <a:endParaRPr lang="en-US" sz="1600" dirty="0">
              <a:solidFill>
                <a:schemeClr val="tx1"/>
              </a:solidFill>
            </a:endParaRPr>
          </a:p>
        </p:txBody>
      </p:sp>
      <p:sp>
        <p:nvSpPr>
          <p:cNvPr id="43" name="Rectangle 42"/>
          <p:cNvSpPr/>
          <p:nvPr/>
        </p:nvSpPr>
        <p:spPr>
          <a:xfrm>
            <a:off x="1756119" y="3015204"/>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12</a:t>
            </a:r>
            <a:endParaRPr lang="en-US" sz="1600" dirty="0">
              <a:solidFill>
                <a:schemeClr val="tx1"/>
              </a:solidFill>
            </a:endParaRPr>
          </a:p>
        </p:txBody>
      </p:sp>
      <p:sp>
        <p:nvSpPr>
          <p:cNvPr id="44" name="Rectangle 43"/>
          <p:cNvSpPr/>
          <p:nvPr/>
        </p:nvSpPr>
        <p:spPr>
          <a:xfrm>
            <a:off x="2808851" y="3012856"/>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13</a:t>
            </a:r>
            <a:endParaRPr lang="en-US" sz="1600" dirty="0">
              <a:solidFill>
                <a:schemeClr val="tx1"/>
              </a:solidFill>
            </a:endParaRPr>
          </a:p>
        </p:txBody>
      </p:sp>
      <p:sp>
        <p:nvSpPr>
          <p:cNvPr id="45" name="Rectangle 44"/>
          <p:cNvSpPr/>
          <p:nvPr/>
        </p:nvSpPr>
        <p:spPr>
          <a:xfrm>
            <a:off x="3917857" y="3024579"/>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14</a:t>
            </a:r>
            <a:endParaRPr lang="en-US" sz="1600" dirty="0">
              <a:solidFill>
                <a:schemeClr val="tx1"/>
              </a:solidFill>
            </a:endParaRPr>
          </a:p>
        </p:txBody>
      </p:sp>
      <p:sp>
        <p:nvSpPr>
          <p:cNvPr id="46" name="Rectangle 45"/>
          <p:cNvSpPr/>
          <p:nvPr/>
        </p:nvSpPr>
        <p:spPr>
          <a:xfrm>
            <a:off x="5026863" y="3008167"/>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15</a:t>
            </a:r>
            <a:endParaRPr lang="en-US" sz="1600" dirty="0">
              <a:solidFill>
                <a:schemeClr val="tx1"/>
              </a:solidFill>
            </a:endParaRPr>
          </a:p>
        </p:txBody>
      </p:sp>
      <p:sp>
        <p:nvSpPr>
          <p:cNvPr id="47" name="Rectangle 46"/>
          <p:cNvSpPr/>
          <p:nvPr/>
        </p:nvSpPr>
        <p:spPr>
          <a:xfrm>
            <a:off x="6107729" y="3019888"/>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16</a:t>
            </a:r>
            <a:endParaRPr lang="en-US" sz="1600" dirty="0">
              <a:solidFill>
                <a:schemeClr val="tx1"/>
              </a:solidFill>
            </a:endParaRPr>
          </a:p>
        </p:txBody>
      </p:sp>
      <p:sp>
        <p:nvSpPr>
          <p:cNvPr id="48" name="Rectangle 47"/>
          <p:cNvSpPr/>
          <p:nvPr/>
        </p:nvSpPr>
        <p:spPr>
          <a:xfrm>
            <a:off x="7244868" y="3017543"/>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17</a:t>
            </a:r>
            <a:endParaRPr lang="en-US" sz="1600" dirty="0">
              <a:solidFill>
                <a:schemeClr val="tx1"/>
              </a:solidFill>
            </a:endParaRPr>
          </a:p>
        </p:txBody>
      </p:sp>
      <p:sp>
        <p:nvSpPr>
          <p:cNvPr id="49" name="Rectangle 48"/>
          <p:cNvSpPr/>
          <p:nvPr/>
        </p:nvSpPr>
        <p:spPr>
          <a:xfrm>
            <a:off x="8410143" y="3029265"/>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18</a:t>
            </a:r>
            <a:endParaRPr lang="en-US" sz="1600" dirty="0">
              <a:solidFill>
                <a:schemeClr val="tx1"/>
              </a:solidFill>
            </a:endParaRPr>
          </a:p>
        </p:txBody>
      </p:sp>
      <p:sp>
        <p:nvSpPr>
          <p:cNvPr id="50" name="Rectangle 49"/>
          <p:cNvSpPr/>
          <p:nvPr/>
        </p:nvSpPr>
        <p:spPr>
          <a:xfrm>
            <a:off x="9476943" y="3012851"/>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19</a:t>
            </a:r>
            <a:endParaRPr lang="en-US" sz="1600" dirty="0">
              <a:solidFill>
                <a:schemeClr val="tx1"/>
              </a:solidFill>
            </a:endParaRPr>
          </a:p>
        </p:txBody>
      </p:sp>
      <p:sp>
        <p:nvSpPr>
          <p:cNvPr id="51" name="Rectangle 50"/>
          <p:cNvSpPr/>
          <p:nvPr/>
        </p:nvSpPr>
        <p:spPr>
          <a:xfrm>
            <a:off x="10642216" y="3024572"/>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20</a:t>
            </a:r>
            <a:endParaRPr lang="en-US" sz="1600" dirty="0">
              <a:solidFill>
                <a:schemeClr val="tx1"/>
              </a:solidFill>
            </a:endParaRPr>
          </a:p>
        </p:txBody>
      </p:sp>
      <p:sp>
        <p:nvSpPr>
          <p:cNvPr id="52" name="Rounded Rectangle 51"/>
          <p:cNvSpPr/>
          <p:nvPr/>
        </p:nvSpPr>
        <p:spPr>
          <a:xfrm>
            <a:off x="4186804" y="3723355"/>
            <a:ext cx="2865811" cy="478302"/>
          </a:xfrm>
          <a:prstGeom prst="roundRect">
            <a:avLst/>
          </a:prstGeom>
          <a:pattFill prst="pct70">
            <a:fgClr>
              <a:srgbClr val="FF0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DUMMY TEXT</a:t>
            </a:r>
            <a:endParaRPr lang="en-US" b="1" dirty="0">
              <a:solidFill>
                <a:schemeClr val="tx1"/>
              </a:solidFill>
            </a:endParaRPr>
          </a:p>
        </p:txBody>
      </p:sp>
      <p:cxnSp>
        <p:nvCxnSpPr>
          <p:cNvPr id="55" name="Elbow Connector 54"/>
          <p:cNvCxnSpPr>
            <a:stCxn id="49" idx="2"/>
            <a:endCxn id="52" idx="1"/>
          </p:cNvCxnSpPr>
          <p:nvPr/>
        </p:nvCxnSpPr>
        <p:spPr>
          <a:xfrm rot="5400000">
            <a:off x="6116550" y="1352738"/>
            <a:ext cx="680023" cy="4539513"/>
          </a:xfrm>
          <a:prstGeom prst="bentConnector4">
            <a:avLst>
              <a:gd name="adj1" fmla="val 32416"/>
              <a:gd name="adj2" fmla="val 105036"/>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984738" y="4377469"/>
            <a:ext cx="9988062" cy="0"/>
          </a:xfrm>
          <a:prstGeom prst="line">
            <a:avLst/>
          </a:prstGeom>
          <a:ln w="508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8" name="Oval 57"/>
          <p:cNvSpPr/>
          <p:nvPr/>
        </p:nvSpPr>
        <p:spPr>
          <a:xfrm>
            <a:off x="914404" y="4293064"/>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1995278" y="4290719"/>
            <a:ext cx="154745" cy="15474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3048008" y="4288373"/>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4142944" y="4300095"/>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5266009" y="4297748"/>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6346889" y="4295402"/>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7484024" y="4293055"/>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8649305" y="4304775"/>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9716102" y="4288361"/>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10867307" y="4300082"/>
            <a:ext cx="154745" cy="1547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675251" y="4518145"/>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21</a:t>
            </a:r>
            <a:endParaRPr lang="en-US" sz="1600" dirty="0">
              <a:solidFill>
                <a:schemeClr val="tx1"/>
              </a:solidFill>
            </a:endParaRPr>
          </a:p>
        </p:txBody>
      </p:sp>
      <p:sp>
        <p:nvSpPr>
          <p:cNvPr id="69" name="Rectangle 68"/>
          <p:cNvSpPr/>
          <p:nvPr/>
        </p:nvSpPr>
        <p:spPr>
          <a:xfrm>
            <a:off x="1756119" y="4529867"/>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22</a:t>
            </a:r>
            <a:endParaRPr lang="en-US" sz="1600" dirty="0">
              <a:solidFill>
                <a:schemeClr val="tx1"/>
              </a:solidFill>
            </a:endParaRPr>
          </a:p>
        </p:txBody>
      </p:sp>
      <p:sp>
        <p:nvSpPr>
          <p:cNvPr id="70" name="Rectangle 69"/>
          <p:cNvSpPr/>
          <p:nvPr/>
        </p:nvSpPr>
        <p:spPr>
          <a:xfrm>
            <a:off x="2808851" y="4527519"/>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23</a:t>
            </a:r>
            <a:endParaRPr lang="en-US" sz="1600" dirty="0">
              <a:solidFill>
                <a:schemeClr val="tx1"/>
              </a:solidFill>
            </a:endParaRPr>
          </a:p>
        </p:txBody>
      </p:sp>
      <p:sp>
        <p:nvSpPr>
          <p:cNvPr id="71" name="Rectangle 70"/>
          <p:cNvSpPr/>
          <p:nvPr/>
        </p:nvSpPr>
        <p:spPr>
          <a:xfrm>
            <a:off x="3917857" y="4539242"/>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24</a:t>
            </a:r>
            <a:endParaRPr lang="en-US" sz="1600" dirty="0">
              <a:solidFill>
                <a:schemeClr val="tx1"/>
              </a:solidFill>
            </a:endParaRPr>
          </a:p>
        </p:txBody>
      </p:sp>
      <p:sp>
        <p:nvSpPr>
          <p:cNvPr id="72" name="Rectangle 71"/>
          <p:cNvSpPr/>
          <p:nvPr/>
        </p:nvSpPr>
        <p:spPr>
          <a:xfrm>
            <a:off x="5026863" y="4522830"/>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25</a:t>
            </a:r>
            <a:endParaRPr lang="en-US" sz="1600" dirty="0">
              <a:solidFill>
                <a:schemeClr val="tx1"/>
              </a:solidFill>
            </a:endParaRPr>
          </a:p>
        </p:txBody>
      </p:sp>
      <p:sp>
        <p:nvSpPr>
          <p:cNvPr id="73" name="Rectangle 72"/>
          <p:cNvSpPr/>
          <p:nvPr/>
        </p:nvSpPr>
        <p:spPr>
          <a:xfrm>
            <a:off x="6107729" y="4534551"/>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26</a:t>
            </a:r>
            <a:endParaRPr lang="en-US" sz="1600" dirty="0">
              <a:solidFill>
                <a:schemeClr val="tx1"/>
              </a:solidFill>
            </a:endParaRPr>
          </a:p>
        </p:txBody>
      </p:sp>
      <p:sp>
        <p:nvSpPr>
          <p:cNvPr id="74" name="Rectangle 73"/>
          <p:cNvSpPr/>
          <p:nvPr/>
        </p:nvSpPr>
        <p:spPr>
          <a:xfrm>
            <a:off x="7244868" y="4532206"/>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27</a:t>
            </a:r>
            <a:endParaRPr lang="en-US" sz="1600" dirty="0">
              <a:solidFill>
                <a:schemeClr val="tx1"/>
              </a:solidFill>
            </a:endParaRPr>
          </a:p>
        </p:txBody>
      </p:sp>
      <p:sp>
        <p:nvSpPr>
          <p:cNvPr id="75" name="Rectangle 74"/>
          <p:cNvSpPr/>
          <p:nvPr/>
        </p:nvSpPr>
        <p:spPr>
          <a:xfrm>
            <a:off x="8410143" y="4543928"/>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28</a:t>
            </a:r>
            <a:endParaRPr lang="en-US" sz="1600" dirty="0">
              <a:solidFill>
                <a:schemeClr val="tx1"/>
              </a:solidFill>
            </a:endParaRPr>
          </a:p>
        </p:txBody>
      </p:sp>
      <p:sp>
        <p:nvSpPr>
          <p:cNvPr id="76" name="Rectangle 75"/>
          <p:cNvSpPr/>
          <p:nvPr/>
        </p:nvSpPr>
        <p:spPr>
          <a:xfrm>
            <a:off x="9476943" y="4527514"/>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29</a:t>
            </a:r>
            <a:endParaRPr lang="en-US" sz="1600" dirty="0">
              <a:solidFill>
                <a:schemeClr val="tx1"/>
              </a:solidFill>
            </a:endParaRPr>
          </a:p>
        </p:txBody>
      </p:sp>
      <p:sp>
        <p:nvSpPr>
          <p:cNvPr id="77" name="Rectangle 76"/>
          <p:cNvSpPr/>
          <p:nvPr/>
        </p:nvSpPr>
        <p:spPr>
          <a:xfrm>
            <a:off x="10642216" y="4539235"/>
            <a:ext cx="632348" cy="25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30</a:t>
            </a:r>
            <a:endParaRPr lang="en-US" sz="1600" dirty="0">
              <a:solidFill>
                <a:schemeClr val="tx1"/>
              </a:solidFill>
            </a:endParaRPr>
          </a:p>
        </p:txBody>
      </p:sp>
      <p:sp>
        <p:nvSpPr>
          <p:cNvPr id="78" name="Rounded Rectangle 77"/>
          <p:cNvSpPr/>
          <p:nvPr/>
        </p:nvSpPr>
        <p:spPr>
          <a:xfrm>
            <a:off x="5659211" y="5165444"/>
            <a:ext cx="2865811" cy="478302"/>
          </a:xfrm>
          <a:prstGeom prst="roundRect">
            <a:avLst/>
          </a:prstGeom>
          <a:pattFill prst="pct70">
            <a:fgClr>
              <a:srgbClr val="00B05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DUMMY TEXT</a:t>
            </a:r>
            <a:endParaRPr lang="en-US" b="1" dirty="0">
              <a:solidFill>
                <a:schemeClr val="tx1"/>
              </a:solidFill>
            </a:endParaRPr>
          </a:p>
        </p:txBody>
      </p:sp>
      <p:cxnSp>
        <p:nvCxnSpPr>
          <p:cNvPr id="81" name="Elbow Connector 80"/>
          <p:cNvCxnSpPr>
            <a:stCxn id="69" idx="2"/>
            <a:endCxn id="78" idx="1"/>
          </p:cNvCxnSpPr>
          <p:nvPr/>
        </p:nvCxnSpPr>
        <p:spPr>
          <a:xfrm rot="16200000" flipH="1">
            <a:off x="3554997" y="3300381"/>
            <a:ext cx="621510" cy="3586918"/>
          </a:xfrm>
          <a:prstGeom prst="bentConnector2">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0" y="5838092"/>
            <a:ext cx="12192000" cy="10199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This is simple dummy text of the printing and type setting industry. It has been the industry standard dummy text ever since the 1500s. This is simple dummy text of the printing and type setting industry. It has been the industry standard dummy text ever since the 1500s. </a:t>
            </a:r>
          </a:p>
        </p:txBody>
      </p:sp>
    </p:spTree>
    <p:extLst>
      <p:ext uri="{BB962C8B-B14F-4D97-AF65-F5344CB8AC3E}">
        <p14:creationId xmlns:p14="http://schemas.microsoft.com/office/powerpoint/2010/main" val="3351288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Rectangle 3"/>
          <p:cNvSpPr/>
          <p:nvPr/>
        </p:nvSpPr>
        <p:spPr>
          <a:xfrm>
            <a:off x="28130" y="70335"/>
            <a:ext cx="5401993" cy="844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solidFill>
                  <a:schemeClr val="tx1"/>
                </a:solidFill>
              </a:rPr>
              <a:t>TIMELINE PROJECT PLANNING</a:t>
            </a:r>
            <a:endParaRPr lang="en-US" sz="3200" b="1" dirty="0">
              <a:solidFill>
                <a:schemeClr val="tx1"/>
              </a:solidFill>
            </a:endParaRPr>
          </a:p>
        </p:txBody>
      </p:sp>
      <p:sp>
        <p:nvSpPr>
          <p:cNvPr id="5" name="Rectangle 4"/>
          <p:cNvSpPr/>
          <p:nvPr/>
        </p:nvSpPr>
        <p:spPr>
          <a:xfrm>
            <a:off x="42198" y="724483"/>
            <a:ext cx="2841674" cy="3798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REPLACE THIS TEXT</a:t>
            </a:r>
            <a:endParaRPr lang="en-US" dirty="0">
              <a:solidFill>
                <a:schemeClr val="tx1"/>
              </a:solidFill>
            </a:endParaRPr>
          </a:p>
        </p:txBody>
      </p:sp>
      <p:sp>
        <p:nvSpPr>
          <p:cNvPr id="6" name="Rectangle 5"/>
          <p:cNvSpPr/>
          <p:nvPr/>
        </p:nvSpPr>
        <p:spPr>
          <a:xfrm>
            <a:off x="815927" y="2264896"/>
            <a:ext cx="1308294" cy="1083213"/>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JUL</a:t>
            </a:r>
            <a:endParaRPr lang="en-US" dirty="0"/>
          </a:p>
        </p:txBody>
      </p:sp>
      <p:sp>
        <p:nvSpPr>
          <p:cNvPr id="7" name="Rectangle 6"/>
          <p:cNvSpPr/>
          <p:nvPr/>
        </p:nvSpPr>
        <p:spPr>
          <a:xfrm>
            <a:off x="2686924" y="2264895"/>
            <a:ext cx="1308294" cy="10832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AUG</a:t>
            </a:r>
            <a:endParaRPr lang="en-US" dirty="0"/>
          </a:p>
        </p:txBody>
      </p:sp>
      <p:sp>
        <p:nvSpPr>
          <p:cNvPr id="8" name="Rectangle 7"/>
          <p:cNvSpPr/>
          <p:nvPr/>
        </p:nvSpPr>
        <p:spPr>
          <a:xfrm>
            <a:off x="4557921" y="2264895"/>
            <a:ext cx="1308294" cy="10832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SEP</a:t>
            </a:r>
            <a:endParaRPr lang="en-US" dirty="0"/>
          </a:p>
        </p:txBody>
      </p:sp>
      <p:sp>
        <p:nvSpPr>
          <p:cNvPr id="9" name="Rectangle 8"/>
          <p:cNvSpPr/>
          <p:nvPr/>
        </p:nvSpPr>
        <p:spPr>
          <a:xfrm>
            <a:off x="6428918" y="2264894"/>
            <a:ext cx="1308294" cy="10832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OCT</a:t>
            </a:r>
            <a:endParaRPr lang="en-US" dirty="0"/>
          </a:p>
        </p:txBody>
      </p:sp>
      <p:sp>
        <p:nvSpPr>
          <p:cNvPr id="10" name="Rectangle 9"/>
          <p:cNvSpPr/>
          <p:nvPr/>
        </p:nvSpPr>
        <p:spPr>
          <a:xfrm>
            <a:off x="8299915" y="2264893"/>
            <a:ext cx="1308294" cy="1083213"/>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NOV</a:t>
            </a:r>
            <a:endParaRPr lang="en-US" dirty="0"/>
          </a:p>
        </p:txBody>
      </p:sp>
      <p:sp>
        <p:nvSpPr>
          <p:cNvPr id="11" name="Rectangle 10"/>
          <p:cNvSpPr/>
          <p:nvPr/>
        </p:nvSpPr>
        <p:spPr>
          <a:xfrm>
            <a:off x="10170912" y="2264892"/>
            <a:ext cx="1308294" cy="10832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DEC</a:t>
            </a:r>
            <a:endParaRPr lang="en-US" dirty="0"/>
          </a:p>
        </p:txBody>
      </p:sp>
      <p:cxnSp>
        <p:nvCxnSpPr>
          <p:cNvPr id="13" name="Curved Connector 12"/>
          <p:cNvCxnSpPr>
            <a:stCxn id="6" idx="0"/>
            <a:endCxn id="7" idx="0"/>
          </p:cNvCxnSpPr>
          <p:nvPr/>
        </p:nvCxnSpPr>
        <p:spPr>
          <a:xfrm rot="5400000" flipH="1" flipV="1">
            <a:off x="2405572" y="1329398"/>
            <a:ext cx="1" cy="1870997"/>
          </a:xfrm>
          <a:prstGeom prst="curvedConnector3">
            <a:avLst>
              <a:gd name="adj1" fmla="val 22860100000"/>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Curved Connector 16"/>
          <p:cNvCxnSpPr>
            <a:stCxn id="7" idx="2"/>
            <a:endCxn id="8" idx="2"/>
          </p:cNvCxnSpPr>
          <p:nvPr/>
        </p:nvCxnSpPr>
        <p:spPr>
          <a:xfrm rot="16200000" flipH="1">
            <a:off x="4276569" y="2412609"/>
            <a:ext cx="12700" cy="1870997"/>
          </a:xfrm>
          <a:prstGeom prst="curvedConnector3">
            <a:avLst>
              <a:gd name="adj1" fmla="val 1800000"/>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Curved Connector 20"/>
          <p:cNvCxnSpPr>
            <a:stCxn id="8" idx="0"/>
            <a:endCxn id="9" idx="0"/>
          </p:cNvCxnSpPr>
          <p:nvPr/>
        </p:nvCxnSpPr>
        <p:spPr>
          <a:xfrm rot="5400000" flipH="1" flipV="1">
            <a:off x="6147566" y="1329397"/>
            <a:ext cx="1" cy="1870997"/>
          </a:xfrm>
          <a:prstGeom prst="curvedConnector3">
            <a:avLst>
              <a:gd name="adj1" fmla="val 22860100000"/>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Curved Connector 23"/>
          <p:cNvCxnSpPr>
            <a:stCxn id="9" idx="2"/>
            <a:endCxn id="10" idx="2"/>
          </p:cNvCxnSpPr>
          <p:nvPr/>
        </p:nvCxnSpPr>
        <p:spPr>
          <a:xfrm rot="5400000" flipH="1" flipV="1">
            <a:off x="8018562" y="2412608"/>
            <a:ext cx="1" cy="1870997"/>
          </a:xfrm>
          <a:prstGeom prst="curvedConnector3">
            <a:avLst>
              <a:gd name="adj1" fmla="val -22860000000"/>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Curved Connector 26"/>
          <p:cNvCxnSpPr>
            <a:stCxn id="10" idx="0"/>
            <a:endCxn id="11" idx="0"/>
          </p:cNvCxnSpPr>
          <p:nvPr/>
        </p:nvCxnSpPr>
        <p:spPr>
          <a:xfrm rot="5400000" flipH="1" flipV="1">
            <a:off x="9889560" y="1329395"/>
            <a:ext cx="1" cy="1870997"/>
          </a:xfrm>
          <a:prstGeom prst="curvedConnector3">
            <a:avLst>
              <a:gd name="adj1" fmla="val 22860100000"/>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1937821" y="2110150"/>
            <a:ext cx="520504" cy="464233"/>
          </a:xfrm>
          <a:prstGeom prst="ellipse">
            <a:avLst/>
          </a:prstGeom>
          <a:solidFill>
            <a:schemeClr val="accent6">
              <a:lumMod val="40000"/>
              <a:lumOff val="60000"/>
            </a:schemeClr>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734966" y="3039300"/>
            <a:ext cx="520504" cy="464233"/>
          </a:xfrm>
          <a:prstGeom prst="ellipse">
            <a:avLst/>
          </a:prstGeom>
          <a:solidFill>
            <a:schemeClr val="accent2">
              <a:lumMod val="60000"/>
              <a:lumOff val="40000"/>
            </a:schemeClr>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5693883" y="2110149"/>
            <a:ext cx="520504" cy="464233"/>
          </a:xfrm>
          <a:prstGeom prst="ellipse">
            <a:avLst/>
          </a:prstGeom>
          <a:solidFill>
            <a:schemeClr val="accent1">
              <a:lumMod val="60000"/>
              <a:lumOff val="40000"/>
            </a:schemeClr>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498042" y="3039300"/>
            <a:ext cx="520504" cy="464233"/>
          </a:xfrm>
          <a:prstGeom prst="ellipse">
            <a:avLst/>
          </a:prstGeom>
          <a:solidFill>
            <a:srgbClr val="FFC000"/>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9411238" y="2110148"/>
            <a:ext cx="520504" cy="464233"/>
          </a:xfrm>
          <a:prstGeom prst="ellipse">
            <a:avLst/>
          </a:prstGeom>
          <a:solidFill>
            <a:schemeClr val="accent5">
              <a:lumMod val="40000"/>
              <a:lumOff val="60000"/>
            </a:schemeClr>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1261118" y="3039299"/>
            <a:ext cx="520504" cy="464233"/>
          </a:xfrm>
          <a:prstGeom prst="ellipse">
            <a:avLst/>
          </a:prstGeom>
          <a:solidFill>
            <a:srgbClr val="FF0000"/>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ed Rectangle 34"/>
          <p:cNvSpPr/>
          <p:nvPr/>
        </p:nvSpPr>
        <p:spPr>
          <a:xfrm>
            <a:off x="422032" y="3502855"/>
            <a:ext cx="1983540" cy="13786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This is simple dummy text of the printing and type setting industry. </a:t>
            </a:r>
            <a:endParaRPr lang="en-US" sz="1600" dirty="0">
              <a:solidFill>
                <a:schemeClr val="tx1"/>
              </a:solidFill>
            </a:endParaRPr>
          </a:p>
        </p:txBody>
      </p:sp>
      <p:sp>
        <p:nvSpPr>
          <p:cNvPr id="36" name="Rounded Rectangle 35"/>
          <p:cNvSpPr/>
          <p:nvPr/>
        </p:nvSpPr>
        <p:spPr>
          <a:xfrm>
            <a:off x="9889560" y="3502855"/>
            <a:ext cx="1983540" cy="13786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This is simple dummy text of the printing and type setting industry. </a:t>
            </a:r>
            <a:endParaRPr lang="en-US" sz="1600" dirty="0">
              <a:solidFill>
                <a:schemeClr val="tx1"/>
              </a:solidFill>
            </a:endParaRPr>
          </a:p>
        </p:txBody>
      </p:sp>
      <p:sp>
        <p:nvSpPr>
          <p:cNvPr id="37" name="Rectangle 36"/>
          <p:cNvSpPr/>
          <p:nvPr/>
        </p:nvSpPr>
        <p:spPr>
          <a:xfrm>
            <a:off x="0" y="5628435"/>
            <a:ext cx="12192000" cy="12295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This is simple dummy text of the printing and type setting industry. It has been the industry standard dummy text ever since the 1500s. This is simple dummy text of the printing and type setting industry. It has been the industry standard dummy text ever since the 1500s. </a:t>
            </a:r>
          </a:p>
        </p:txBody>
      </p:sp>
      <p:pic>
        <p:nvPicPr>
          <p:cNvPr id="38" name="Picture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9120" y="2206758"/>
            <a:ext cx="277906" cy="277906"/>
          </a:xfrm>
          <a:prstGeom prst="rect">
            <a:avLst/>
          </a:prstGeom>
        </p:spPr>
      </p:pic>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73876" y="3149990"/>
            <a:ext cx="226255" cy="226255"/>
          </a:xfrm>
          <a:prstGeom prst="rect">
            <a:avLst/>
          </a:prstGeom>
        </p:spPr>
      </p:pic>
      <p:pic>
        <p:nvPicPr>
          <p:cNvPr id="40" name="Picture 3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7832" y="2164554"/>
            <a:ext cx="321598" cy="321598"/>
          </a:xfrm>
          <a:prstGeom prst="rect">
            <a:avLst/>
          </a:prstGeom>
        </p:spPr>
      </p:pic>
      <p:pic>
        <p:nvPicPr>
          <p:cNvPr id="41" name="Picture 4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11078" y="3164056"/>
            <a:ext cx="252268" cy="252268"/>
          </a:xfrm>
          <a:prstGeom prst="rect">
            <a:avLst/>
          </a:prstGeom>
        </p:spPr>
      </p:pic>
      <p:pic>
        <p:nvPicPr>
          <p:cNvPr id="42" name="Picture 4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486837" y="2166416"/>
            <a:ext cx="337618" cy="337618"/>
          </a:xfrm>
          <a:prstGeom prst="rect">
            <a:avLst/>
          </a:prstGeom>
        </p:spPr>
      </p:pic>
      <p:pic>
        <p:nvPicPr>
          <p:cNvPr id="43" name="Picture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61636" y="3135922"/>
            <a:ext cx="282845" cy="260689"/>
          </a:xfrm>
          <a:prstGeom prst="rect">
            <a:avLst/>
          </a:prstGeom>
        </p:spPr>
      </p:pic>
    </p:spTree>
    <p:extLst>
      <p:ext uri="{BB962C8B-B14F-4D97-AF65-F5344CB8AC3E}">
        <p14:creationId xmlns:p14="http://schemas.microsoft.com/office/powerpoint/2010/main" val="37633281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598</Words>
  <Application>Microsoft Office PowerPoint</Application>
  <PresentationFormat>Widescreen</PresentationFormat>
  <Paragraphs>109</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contact@xlsxtemp.com</dc:creator>
  <cp:lastModifiedBy>contact@xlsxtemp.com</cp:lastModifiedBy>
  <cp:revision>53</cp:revision>
  <dcterms:created xsi:type="dcterms:W3CDTF">2017-07-08T10:59:22Z</dcterms:created>
  <dcterms:modified xsi:type="dcterms:W3CDTF">2017-07-08T14:03:39Z</dcterms:modified>
</cp:coreProperties>
</file>