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68" d="100"/>
          <a:sy n="68" d="100"/>
        </p:scale>
        <p:origin x="120" y="18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explosion val="9"/>
          <c:dPt>
            <c:idx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</c:dPt>
          <c:dPt>
            <c:idx val="1"/>
            <c:bubble3D val="0"/>
            <c:spPr>
              <a:solidFill>
                <a:schemeClr val="accent2"/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</c:dPt>
          <c:dPt>
            <c:idx val="2"/>
            <c:bubble3D val="0"/>
            <c:spPr>
              <a:solidFill>
                <a:schemeClr val="accent3"/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</c:dPt>
          <c:dPt>
            <c:idx val="3"/>
            <c:bubble3D val="0"/>
            <c:spPr>
              <a:solidFill>
                <a:schemeClr val="accent4"/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</c:dPt>
          <c:dLbls>
            <c:delete val="1"/>
          </c:dLbls>
          <c:cat>
            <c:strRef>
              <c:f>Sheet1!$A$2:$A$5</c:f>
              <c:strCache>
                <c:ptCount val="4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  <c:pt idx="3">
                  <c:v>4th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2D6-4BD1-9BB6-9064CBB72000}"/>
            </c:ext>
          </c:extLst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  <c:holeSize val="58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2DF-4D8B-9F2B-8519BE923FBD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2DF-4D8B-9F2B-8519BE923FBD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F2DF-4D8B-9F2B-8519BE923FB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1436242223"/>
        <c:axId val="1436238895"/>
      </c:barChart>
      <c:catAx>
        <c:axId val="1436242223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436238895"/>
        <c:crosses val="autoZero"/>
        <c:auto val="1"/>
        <c:lblAlgn val="ctr"/>
        <c:lblOffset val="100"/>
        <c:noMultiLvlLbl val="0"/>
      </c:catAx>
      <c:valAx>
        <c:axId val="1436238895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1436242223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solidFill>
      <a:schemeClr val="bg1"/>
    </a:solidFill>
    <a:ln>
      <a:solidFill>
        <a:schemeClr val="accent1"/>
      </a:solidFill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8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defRPr sz="1197" b="1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scene3d>
        <a:camera prst="orthographicFront"/>
        <a:lightRig rig="brightRoom" dir="t"/>
      </a:scene3d>
      <a:sp3d prstMaterial="flat">
        <a:bevelT w="50800" h="101600" prst="angle"/>
        <a:contourClr>
          <a:srgbClr val="000000"/>
        </a:contourClr>
      </a:sp3d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1905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1" i="0" kern="1200" cap="all" spc="5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3081A7-83F1-4D28-AF70-5F7A89924F95}" type="datetimeFigureOut">
              <a:rPr lang="en-US" smtClean="0"/>
              <a:t>01-Jul-17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AC53F4-07DD-46DB-8BE0-9755D92B24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91059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3081A7-83F1-4D28-AF70-5F7A89924F95}" type="datetimeFigureOut">
              <a:rPr lang="en-US" smtClean="0"/>
              <a:t>01-Jul-17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AC53F4-07DD-46DB-8BE0-9755D92B24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33952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3081A7-83F1-4D28-AF70-5F7A89924F95}" type="datetimeFigureOut">
              <a:rPr lang="en-US" smtClean="0"/>
              <a:t>01-Jul-17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AC53F4-07DD-46DB-8BE0-9755D92B24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53802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3081A7-83F1-4D28-AF70-5F7A89924F95}" type="datetimeFigureOut">
              <a:rPr lang="en-US" smtClean="0"/>
              <a:t>01-Jul-17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AC53F4-07DD-46DB-8BE0-9755D92B24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43916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3081A7-83F1-4D28-AF70-5F7A89924F95}" type="datetimeFigureOut">
              <a:rPr lang="en-US" smtClean="0"/>
              <a:t>01-Jul-17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AC53F4-07DD-46DB-8BE0-9755D92B24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42075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3081A7-83F1-4D28-AF70-5F7A89924F95}" type="datetimeFigureOut">
              <a:rPr lang="en-US" smtClean="0"/>
              <a:t>01-Jul-17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AC53F4-07DD-46DB-8BE0-9755D92B24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29579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3081A7-83F1-4D28-AF70-5F7A89924F95}" type="datetimeFigureOut">
              <a:rPr lang="en-US" smtClean="0"/>
              <a:t>01-Jul-17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AC53F4-07DD-46DB-8BE0-9755D92B24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48867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3081A7-83F1-4D28-AF70-5F7A89924F95}" type="datetimeFigureOut">
              <a:rPr lang="en-US" smtClean="0"/>
              <a:t>01-Jul-17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AC53F4-07DD-46DB-8BE0-9755D92B24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78054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3081A7-83F1-4D28-AF70-5F7A89924F95}" type="datetimeFigureOut">
              <a:rPr lang="en-US" smtClean="0"/>
              <a:t>01-Jul-17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AC53F4-07DD-46DB-8BE0-9755D92B24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25348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3081A7-83F1-4D28-AF70-5F7A89924F95}" type="datetimeFigureOut">
              <a:rPr lang="en-US" smtClean="0"/>
              <a:t>01-Jul-17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AC53F4-07DD-46DB-8BE0-9755D92B24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96073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3081A7-83F1-4D28-AF70-5F7A89924F95}" type="datetimeFigureOut">
              <a:rPr lang="en-US" smtClean="0"/>
              <a:t>01-Jul-17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AC53F4-07DD-46DB-8BE0-9755D92B24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56459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3081A7-83F1-4D28-AF70-5F7A89924F95}" type="datetimeFigureOut">
              <a:rPr lang="en-US" smtClean="0"/>
              <a:t>01-Jul-17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AC53F4-07DD-46DB-8BE0-9755D92B24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63644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9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image" Target="../media/image17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6" Type="http://schemas.openxmlformats.org/officeDocument/2006/relationships/chart" Target="../charts/chart1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png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13" Type="http://schemas.openxmlformats.org/officeDocument/2006/relationships/image" Target="../media/image35.png"/><Relationship Id="rId3" Type="http://schemas.openxmlformats.org/officeDocument/2006/relationships/image" Target="../media/image27.png"/><Relationship Id="rId7" Type="http://schemas.openxmlformats.org/officeDocument/2006/relationships/image" Target="../media/image29.png"/><Relationship Id="rId12" Type="http://schemas.openxmlformats.org/officeDocument/2006/relationships/image" Target="../media/image34.pn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11" Type="http://schemas.openxmlformats.org/officeDocument/2006/relationships/image" Target="../media/image33.png"/><Relationship Id="rId5" Type="http://schemas.openxmlformats.org/officeDocument/2006/relationships/image" Target="../media/image28.png"/><Relationship Id="rId10" Type="http://schemas.openxmlformats.org/officeDocument/2006/relationships/image" Target="../media/image32.png"/><Relationship Id="rId4" Type="http://schemas.openxmlformats.org/officeDocument/2006/relationships/image" Target="../media/image10.png"/><Relationship Id="rId9" Type="http://schemas.openxmlformats.org/officeDocument/2006/relationships/image" Target="../media/image3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7" Type="http://schemas.openxmlformats.org/officeDocument/2006/relationships/image" Target="../media/image39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8.png"/><Relationship Id="rId5" Type="http://schemas.openxmlformats.org/officeDocument/2006/relationships/image" Target="../media/image37.png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5000"/>
                <a:lumOff val="95000"/>
              </a:schemeClr>
            </a:gs>
            <a:gs pos="74000">
              <a:schemeClr val="accent5">
                <a:lumMod val="45000"/>
                <a:lumOff val="55000"/>
              </a:schemeClr>
            </a:gs>
            <a:gs pos="83000">
              <a:schemeClr val="accent5">
                <a:lumMod val="45000"/>
                <a:lumOff val="55000"/>
              </a:schemeClr>
            </a:gs>
            <a:gs pos="100000">
              <a:schemeClr val="accent5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2393003"/>
            <a:ext cx="9144000" cy="3318480"/>
          </a:xfrm>
          <a:gradFill flip="none" rotWithShape="1">
            <a:gsLst>
              <a:gs pos="0">
                <a:schemeClr val="accent5">
                  <a:lumMod val="89000"/>
                </a:schemeClr>
              </a:gs>
              <a:gs pos="23000">
                <a:schemeClr val="accent5">
                  <a:lumMod val="89000"/>
                </a:schemeClr>
              </a:gs>
              <a:gs pos="69000">
                <a:schemeClr val="accent5">
                  <a:lumMod val="75000"/>
                </a:schemeClr>
              </a:gs>
              <a:gs pos="97000">
                <a:schemeClr val="accent5">
                  <a:lumMod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algn="l"/>
            <a:r>
              <a:rPr lang="en-US" sz="4000" b="1" dirty="0" smtClean="0">
                <a:solidFill>
                  <a:schemeClr val="bg1"/>
                </a:solidFill>
                <a:latin typeface="+mn-lt"/>
              </a:rPr>
              <a:t>PROJECT </a:t>
            </a:r>
            <a:br>
              <a:rPr lang="en-US" sz="4000" b="1" dirty="0" smtClean="0">
                <a:solidFill>
                  <a:schemeClr val="bg1"/>
                </a:solidFill>
                <a:latin typeface="+mn-lt"/>
              </a:rPr>
            </a:br>
            <a:r>
              <a:rPr lang="en-US" sz="4000" b="1" dirty="0" smtClean="0">
                <a:solidFill>
                  <a:schemeClr val="bg1"/>
                </a:solidFill>
                <a:latin typeface="+mn-lt"/>
              </a:rPr>
              <a:t>MANAGEMENT</a:t>
            </a:r>
            <a:br>
              <a:rPr lang="en-US" sz="4000" b="1" dirty="0" smtClean="0">
                <a:solidFill>
                  <a:schemeClr val="bg1"/>
                </a:solidFill>
                <a:latin typeface="+mn-lt"/>
              </a:rPr>
            </a:br>
            <a:r>
              <a:rPr lang="en-US" sz="4000" b="1" dirty="0">
                <a:solidFill>
                  <a:schemeClr val="bg1"/>
                </a:solidFill>
              </a:rPr>
              <a:t/>
            </a:r>
            <a:br>
              <a:rPr lang="en-US" sz="4000" b="1" dirty="0">
                <a:solidFill>
                  <a:schemeClr val="bg1"/>
                </a:solidFill>
              </a:rPr>
            </a:br>
            <a:endParaRPr lang="en-US" sz="4000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4" name="Rounded Rectangle 3"/>
          <p:cNvSpPr/>
          <p:nvPr/>
        </p:nvSpPr>
        <p:spPr>
          <a:xfrm>
            <a:off x="168812" y="2602523"/>
            <a:ext cx="1631853" cy="1012874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812" y="2486868"/>
            <a:ext cx="1015985" cy="1015985"/>
          </a:xfrm>
          <a:prstGeom prst="rect">
            <a:avLst/>
          </a:prstGeom>
        </p:spPr>
      </p:pic>
      <p:cxnSp>
        <p:nvCxnSpPr>
          <p:cNvPr id="7" name="Straight Connector 6"/>
          <p:cNvCxnSpPr/>
          <p:nvPr/>
        </p:nvCxnSpPr>
        <p:spPr>
          <a:xfrm>
            <a:off x="2141404" y="4656406"/>
            <a:ext cx="0" cy="801859"/>
          </a:xfrm>
          <a:prstGeom prst="line">
            <a:avLst/>
          </a:prstGeom>
          <a:ln w="508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ectangle 7"/>
          <p:cNvSpPr/>
          <p:nvPr/>
        </p:nvSpPr>
        <p:spPr>
          <a:xfrm>
            <a:off x="168812" y="4628270"/>
            <a:ext cx="1972592" cy="80185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400" b="1" dirty="0">
                <a:solidFill>
                  <a:schemeClr val="tx1"/>
                </a:solidFill>
              </a:rPr>
              <a:t>Lorem Ipsum is simply dummy text </a:t>
            </a:r>
            <a:r>
              <a:rPr lang="en-US" sz="1400" dirty="0">
                <a:solidFill>
                  <a:schemeClr val="tx1"/>
                </a:solidFill>
              </a:rPr>
              <a:t>of the </a:t>
            </a:r>
            <a:r>
              <a:rPr lang="en-US" sz="1400" dirty="0" smtClean="0">
                <a:solidFill>
                  <a:schemeClr val="tx1"/>
                </a:solidFill>
              </a:rPr>
              <a:t>printing</a:t>
            </a:r>
            <a:endParaRPr lang="en-US" sz="1400" dirty="0">
              <a:solidFill>
                <a:schemeClr val="tx1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2172654" y="4621235"/>
            <a:ext cx="1941342" cy="4079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</a:rPr>
              <a:t>Presentation By:</a:t>
            </a:r>
            <a:endParaRPr lang="en-US" sz="20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516464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2039815" y="4269751"/>
            <a:ext cx="9144000" cy="611739"/>
          </a:xfrm>
        </p:spPr>
        <p:txBody>
          <a:bodyPr>
            <a:normAutofit fontScale="90000"/>
          </a:bodyPr>
          <a:lstStyle/>
          <a:p>
            <a:pPr algn="l"/>
            <a:r>
              <a:rPr lang="en-US" sz="2000" b="1" dirty="0" smtClean="0"/>
              <a:t>Lorem Ipsum is simply dummy text </a:t>
            </a:r>
            <a:r>
              <a:rPr lang="en-US" sz="2000" dirty="0" smtClean="0"/>
              <a:t>of the printing and typesetting industry. Lorem Ipsum has been the industry’s standard Dummy text ever since the 1500s.</a:t>
            </a:r>
            <a:endParaRPr lang="en-US" sz="2000" b="1" dirty="0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2039815" y="5625976"/>
            <a:ext cx="9144000" cy="591946"/>
          </a:xfrm>
        </p:spPr>
        <p:txBody>
          <a:bodyPr>
            <a:normAutofit/>
          </a:bodyPr>
          <a:lstStyle/>
          <a:p>
            <a:pPr algn="l"/>
            <a:r>
              <a:rPr lang="en-US" sz="1800" b="1" dirty="0" smtClean="0"/>
              <a:t>Lorem Ipsum is simply dummy text </a:t>
            </a:r>
            <a:r>
              <a:rPr lang="en-US" sz="1800" dirty="0" smtClean="0"/>
              <a:t>of the printing and typesetting industry. Lorem Ipsum has been the industry’s standard Dummy text ever since the 1500s.</a:t>
            </a:r>
            <a:endParaRPr lang="en-US" sz="1800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429496729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3503613"/>
          </a:xfrm>
        </p:spPr>
      </p:pic>
      <p:sp>
        <p:nvSpPr>
          <p:cNvPr id="5" name="Parallelogram 4"/>
          <p:cNvSpPr/>
          <p:nvPr/>
        </p:nvSpPr>
        <p:spPr>
          <a:xfrm>
            <a:off x="10227212" y="1237956"/>
            <a:ext cx="1589649" cy="2616591"/>
          </a:xfrm>
          <a:prstGeom prst="parallelogram">
            <a:avLst/>
          </a:prstGeom>
          <a:solidFill>
            <a:schemeClr val="accent1">
              <a:alpha val="6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Parallelogram 5"/>
          <p:cNvSpPr/>
          <p:nvPr/>
        </p:nvSpPr>
        <p:spPr>
          <a:xfrm>
            <a:off x="1069145" y="0"/>
            <a:ext cx="4979963" cy="3502855"/>
          </a:xfrm>
          <a:prstGeom prst="parallelogram">
            <a:avLst/>
          </a:prstGeom>
          <a:solidFill>
            <a:schemeClr val="accent1">
              <a:alpha val="64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2197" y="4115727"/>
            <a:ext cx="801858" cy="801858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2197" y="5472328"/>
            <a:ext cx="811762" cy="811762"/>
          </a:xfrm>
          <a:prstGeom prst="rect">
            <a:avLst/>
          </a:prstGeom>
        </p:spPr>
      </p:pic>
      <p:cxnSp>
        <p:nvCxnSpPr>
          <p:cNvPr id="13" name="Straight Connector 12"/>
          <p:cNvCxnSpPr/>
          <p:nvPr/>
        </p:nvCxnSpPr>
        <p:spPr>
          <a:xfrm flipH="1">
            <a:off x="1896793" y="5513432"/>
            <a:ext cx="0" cy="914400"/>
          </a:xfrm>
          <a:prstGeom prst="line">
            <a:avLst/>
          </a:prstGeom>
          <a:ln w="476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 flipH="1">
            <a:off x="1896793" y="4115726"/>
            <a:ext cx="0" cy="914400"/>
          </a:xfrm>
          <a:prstGeom prst="line">
            <a:avLst/>
          </a:prstGeom>
          <a:ln w="476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6233355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Oval 8"/>
          <p:cNvSpPr/>
          <p:nvPr/>
        </p:nvSpPr>
        <p:spPr>
          <a:xfrm>
            <a:off x="4433525" y="1409983"/>
            <a:ext cx="3348111" cy="3291840"/>
          </a:xfrm>
          <a:prstGeom prst="ellipse">
            <a:avLst/>
          </a:prstGeom>
          <a:blipFill dpi="0" rotWithShape="1">
            <a:blip r:embed="rId2">
              <a:alphaModFix amt="60000"/>
            </a:blip>
            <a:srcRect/>
            <a:stretch>
              <a:fillRect/>
            </a:stretch>
          </a:blipFill>
          <a:ln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3" name="Straight Connector 32"/>
          <p:cNvCxnSpPr/>
          <p:nvPr/>
        </p:nvCxnSpPr>
        <p:spPr>
          <a:xfrm flipH="1">
            <a:off x="4349117" y="4219744"/>
            <a:ext cx="490320" cy="484632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/>
          <p:cNvCxnSpPr/>
          <p:nvPr/>
        </p:nvCxnSpPr>
        <p:spPr>
          <a:xfrm>
            <a:off x="7375724" y="4219744"/>
            <a:ext cx="493776" cy="482079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/>
          <p:cNvCxnSpPr/>
          <p:nvPr/>
        </p:nvCxnSpPr>
        <p:spPr>
          <a:xfrm flipH="1">
            <a:off x="3446583" y="3055903"/>
            <a:ext cx="914400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/>
          <p:cNvCxnSpPr/>
          <p:nvPr/>
        </p:nvCxnSpPr>
        <p:spPr>
          <a:xfrm>
            <a:off x="7866044" y="3055903"/>
            <a:ext cx="914400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/>
          <p:cNvCxnSpPr/>
          <p:nvPr/>
        </p:nvCxnSpPr>
        <p:spPr>
          <a:xfrm flipH="1" flipV="1">
            <a:off x="4345661" y="1409983"/>
            <a:ext cx="493776" cy="482079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Connector 48"/>
          <p:cNvCxnSpPr/>
          <p:nvPr/>
        </p:nvCxnSpPr>
        <p:spPr>
          <a:xfrm flipV="1">
            <a:off x="7389792" y="1409983"/>
            <a:ext cx="490320" cy="482079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Connector 51"/>
          <p:cNvCxnSpPr/>
          <p:nvPr/>
        </p:nvCxnSpPr>
        <p:spPr>
          <a:xfrm flipH="1">
            <a:off x="3446583" y="1409983"/>
            <a:ext cx="914400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Straight Connector 53"/>
          <p:cNvCxnSpPr/>
          <p:nvPr/>
        </p:nvCxnSpPr>
        <p:spPr>
          <a:xfrm flipH="1">
            <a:off x="7866044" y="1409983"/>
            <a:ext cx="914400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Straight Connector 54"/>
          <p:cNvCxnSpPr/>
          <p:nvPr/>
        </p:nvCxnSpPr>
        <p:spPr>
          <a:xfrm flipH="1">
            <a:off x="7851976" y="4702692"/>
            <a:ext cx="914400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Connector 55"/>
          <p:cNvCxnSpPr/>
          <p:nvPr/>
        </p:nvCxnSpPr>
        <p:spPr>
          <a:xfrm flipH="1">
            <a:off x="3446583" y="4702692"/>
            <a:ext cx="914400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Straight Connector 57"/>
          <p:cNvCxnSpPr/>
          <p:nvPr/>
        </p:nvCxnSpPr>
        <p:spPr>
          <a:xfrm>
            <a:off x="3432525" y="2602526"/>
            <a:ext cx="0" cy="858129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Straight Connector 58"/>
          <p:cNvCxnSpPr/>
          <p:nvPr/>
        </p:nvCxnSpPr>
        <p:spPr>
          <a:xfrm>
            <a:off x="8789959" y="2628314"/>
            <a:ext cx="0" cy="858129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Rectangle 59"/>
          <p:cNvSpPr/>
          <p:nvPr/>
        </p:nvSpPr>
        <p:spPr>
          <a:xfrm>
            <a:off x="3235568" y="1027602"/>
            <a:ext cx="1336430" cy="37982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 smtClean="0">
                <a:solidFill>
                  <a:schemeClr val="tx1"/>
                </a:solidFill>
              </a:rPr>
              <a:t>LOREM IPSUM</a:t>
            </a:r>
            <a:endParaRPr lang="en-US" sz="1400" b="1" dirty="0">
              <a:solidFill>
                <a:schemeClr val="tx1"/>
              </a:solidFill>
            </a:endParaRPr>
          </a:p>
        </p:txBody>
      </p:sp>
      <p:sp>
        <p:nvSpPr>
          <p:cNvPr id="61" name="Rectangle 60"/>
          <p:cNvSpPr/>
          <p:nvPr/>
        </p:nvSpPr>
        <p:spPr>
          <a:xfrm>
            <a:off x="7655029" y="1009230"/>
            <a:ext cx="1336430" cy="37982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 smtClean="0">
                <a:solidFill>
                  <a:schemeClr val="tx1"/>
                </a:solidFill>
              </a:rPr>
              <a:t>LOREM IPSUM</a:t>
            </a:r>
            <a:endParaRPr lang="en-US" sz="1400" b="1" dirty="0">
              <a:solidFill>
                <a:schemeClr val="tx1"/>
              </a:solidFill>
            </a:endParaRPr>
          </a:p>
        </p:txBody>
      </p:sp>
      <p:sp>
        <p:nvSpPr>
          <p:cNvPr id="62" name="Rectangle 61"/>
          <p:cNvSpPr/>
          <p:nvPr/>
        </p:nvSpPr>
        <p:spPr>
          <a:xfrm>
            <a:off x="7781636" y="4701823"/>
            <a:ext cx="1336430" cy="37982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 smtClean="0">
                <a:solidFill>
                  <a:schemeClr val="tx1"/>
                </a:solidFill>
              </a:rPr>
              <a:t>LOREM IPSUM</a:t>
            </a:r>
            <a:endParaRPr lang="en-US" sz="1400" b="1" dirty="0">
              <a:solidFill>
                <a:schemeClr val="tx1"/>
              </a:solidFill>
            </a:endParaRPr>
          </a:p>
        </p:txBody>
      </p:sp>
      <p:sp>
        <p:nvSpPr>
          <p:cNvPr id="63" name="Rectangle 62"/>
          <p:cNvSpPr/>
          <p:nvPr/>
        </p:nvSpPr>
        <p:spPr>
          <a:xfrm>
            <a:off x="3205084" y="4714001"/>
            <a:ext cx="1336430" cy="37982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 smtClean="0">
                <a:solidFill>
                  <a:schemeClr val="tx1"/>
                </a:solidFill>
              </a:rPr>
              <a:t>LOREM IPSUM</a:t>
            </a:r>
            <a:endParaRPr lang="en-US" sz="1400" b="1" dirty="0">
              <a:solidFill>
                <a:schemeClr val="tx1"/>
              </a:solidFill>
            </a:endParaRPr>
          </a:p>
        </p:txBody>
      </p:sp>
      <p:sp>
        <p:nvSpPr>
          <p:cNvPr id="64" name="Rectangle 63"/>
          <p:cNvSpPr/>
          <p:nvPr/>
        </p:nvSpPr>
        <p:spPr>
          <a:xfrm>
            <a:off x="4965393" y="3400174"/>
            <a:ext cx="2405574" cy="81957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tx1"/>
                </a:solidFill>
                <a:latin typeface="Adobe Garamond Pro Bold" panose="02020702060506020403" pitchFamily="18" charset="0"/>
              </a:rPr>
              <a:t>STRATEGY</a:t>
            </a:r>
            <a:endParaRPr lang="en-US" sz="3200" dirty="0">
              <a:solidFill>
                <a:schemeClr val="tx1"/>
              </a:solidFill>
              <a:latin typeface="Adobe Garamond Pro Bold" panose="02020702060506020403" pitchFamily="18" charset="0"/>
            </a:endParaRPr>
          </a:p>
        </p:txBody>
      </p:sp>
      <p:sp>
        <p:nvSpPr>
          <p:cNvPr id="65" name="Rectangle 64"/>
          <p:cNvSpPr/>
          <p:nvPr/>
        </p:nvSpPr>
        <p:spPr>
          <a:xfrm>
            <a:off x="2177862" y="2534168"/>
            <a:ext cx="1336430" cy="37982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 smtClean="0">
                <a:solidFill>
                  <a:schemeClr val="tx1"/>
                </a:solidFill>
              </a:rPr>
              <a:t>LOREM IPSUM</a:t>
            </a:r>
            <a:endParaRPr lang="en-US" sz="1400" b="1" dirty="0">
              <a:solidFill>
                <a:schemeClr val="tx1"/>
              </a:solidFill>
            </a:endParaRPr>
          </a:p>
        </p:txBody>
      </p:sp>
      <p:sp>
        <p:nvSpPr>
          <p:cNvPr id="66" name="Rectangle 65"/>
          <p:cNvSpPr/>
          <p:nvPr/>
        </p:nvSpPr>
        <p:spPr>
          <a:xfrm>
            <a:off x="8799475" y="2534168"/>
            <a:ext cx="1336430" cy="37982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 smtClean="0">
                <a:solidFill>
                  <a:schemeClr val="tx1"/>
                </a:solidFill>
              </a:rPr>
              <a:t>LOREM IPSUM</a:t>
            </a:r>
            <a:endParaRPr lang="en-US" sz="1400" b="1" dirty="0">
              <a:solidFill>
                <a:schemeClr val="tx1"/>
              </a:solidFill>
            </a:endParaRPr>
          </a:p>
        </p:txBody>
      </p:sp>
      <p:pic>
        <p:nvPicPr>
          <p:cNvPr id="67" name="Picture 6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9015" y="557974"/>
            <a:ext cx="568568" cy="568568"/>
          </a:xfrm>
          <a:prstGeom prst="rect">
            <a:avLst/>
          </a:prstGeom>
        </p:spPr>
      </p:pic>
      <p:pic>
        <p:nvPicPr>
          <p:cNvPr id="68" name="Picture 6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0949" y="2062168"/>
            <a:ext cx="566146" cy="566146"/>
          </a:xfrm>
          <a:prstGeom prst="rect">
            <a:avLst/>
          </a:prstGeom>
        </p:spPr>
      </p:pic>
      <p:pic>
        <p:nvPicPr>
          <p:cNvPr id="69" name="Picture 6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5264" y="5093829"/>
            <a:ext cx="296069" cy="296069"/>
          </a:xfrm>
          <a:prstGeom prst="rect">
            <a:avLst/>
          </a:prstGeom>
        </p:spPr>
      </p:pic>
      <p:pic>
        <p:nvPicPr>
          <p:cNvPr id="70" name="Picture 6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39143" y="739390"/>
            <a:ext cx="310708" cy="286369"/>
          </a:xfrm>
          <a:prstGeom prst="rect">
            <a:avLst/>
          </a:prstGeom>
        </p:spPr>
      </p:pic>
      <p:pic>
        <p:nvPicPr>
          <p:cNvPr id="71" name="Picture 7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09992" y="2001095"/>
            <a:ext cx="688291" cy="688291"/>
          </a:xfrm>
          <a:prstGeom prst="rect">
            <a:avLst/>
          </a:prstGeom>
        </p:spPr>
      </p:pic>
      <p:pic>
        <p:nvPicPr>
          <p:cNvPr id="72" name="Picture 71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04840" y="4996852"/>
            <a:ext cx="490021" cy="490021"/>
          </a:xfrm>
          <a:prstGeom prst="rect">
            <a:avLst/>
          </a:prstGeom>
        </p:spPr>
      </p:pic>
      <p:pic>
        <p:nvPicPr>
          <p:cNvPr id="73" name="Picture 72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57329" y="2211158"/>
            <a:ext cx="1289826" cy="1289826"/>
          </a:xfrm>
          <a:prstGeom prst="rect">
            <a:avLst/>
          </a:prstGeom>
          <a:effectLst>
            <a:outerShdw blurRad="50800" dist="50800" dir="5400000" algn="ctr" rotWithShape="0">
              <a:schemeClr val="tx1"/>
            </a:outerShdw>
          </a:effectLst>
        </p:spPr>
      </p:pic>
      <p:sp>
        <p:nvSpPr>
          <p:cNvPr id="74" name="Rectangle 73"/>
          <p:cNvSpPr/>
          <p:nvPr/>
        </p:nvSpPr>
        <p:spPr>
          <a:xfrm>
            <a:off x="982381" y="706024"/>
            <a:ext cx="2222703" cy="104980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100" b="1" dirty="0">
                <a:solidFill>
                  <a:schemeClr val="tx1"/>
                </a:solidFill>
              </a:rPr>
              <a:t>Lorem Ipsum is simply dummy text </a:t>
            </a:r>
            <a:r>
              <a:rPr lang="en-US" sz="1100" dirty="0">
                <a:solidFill>
                  <a:schemeClr val="tx1"/>
                </a:solidFill>
              </a:rPr>
              <a:t>of the printing and typesetting industry. Lorem Ipsum has been the industry’s standard Dummy text ever since the 1500s.</a:t>
            </a:r>
          </a:p>
        </p:txBody>
      </p:sp>
      <p:sp>
        <p:nvSpPr>
          <p:cNvPr id="75" name="Rectangle 74"/>
          <p:cNvSpPr/>
          <p:nvPr/>
        </p:nvSpPr>
        <p:spPr>
          <a:xfrm>
            <a:off x="1134780" y="2724082"/>
            <a:ext cx="2222703" cy="104980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100" b="1" dirty="0">
                <a:solidFill>
                  <a:schemeClr val="tx1"/>
                </a:solidFill>
              </a:rPr>
              <a:t>Lorem Ipsum is simply dummy text </a:t>
            </a:r>
            <a:r>
              <a:rPr lang="en-US" sz="1100" dirty="0">
                <a:solidFill>
                  <a:schemeClr val="tx1"/>
                </a:solidFill>
              </a:rPr>
              <a:t>of the printing and typesetting industry. Lorem Ipsum has been the industry’s standard Dummy text ever since the 1500s.</a:t>
            </a:r>
          </a:p>
        </p:txBody>
      </p:sp>
      <p:sp>
        <p:nvSpPr>
          <p:cNvPr id="76" name="Rectangle 75"/>
          <p:cNvSpPr/>
          <p:nvPr/>
        </p:nvSpPr>
        <p:spPr>
          <a:xfrm>
            <a:off x="1147564" y="4556749"/>
            <a:ext cx="2222703" cy="104980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100" b="1" dirty="0">
                <a:solidFill>
                  <a:schemeClr val="tx1"/>
                </a:solidFill>
              </a:rPr>
              <a:t>Lorem Ipsum is simply dummy text </a:t>
            </a:r>
            <a:r>
              <a:rPr lang="en-US" sz="1100" dirty="0">
                <a:solidFill>
                  <a:schemeClr val="tx1"/>
                </a:solidFill>
              </a:rPr>
              <a:t>of the printing and typesetting industry. Lorem Ipsum has been the industry’s standard Dummy text ever since the 1500s.</a:t>
            </a:r>
          </a:p>
        </p:txBody>
      </p:sp>
      <p:sp>
        <p:nvSpPr>
          <p:cNvPr id="77" name="Rectangle 76"/>
          <p:cNvSpPr/>
          <p:nvPr/>
        </p:nvSpPr>
        <p:spPr>
          <a:xfrm>
            <a:off x="8848752" y="746341"/>
            <a:ext cx="2222703" cy="104980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100" b="1" dirty="0">
                <a:solidFill>
                  <a:schemeClr val="tx1"/>
                </a:solidFill>
              </a:rPr>
              <a:t>Lorem Ipsum is simply dummy text </a:t>
            </a:r>
            <a:r>
              <a:rPr lang="en-US" sz="1100" dirty="0">
                <a:solidFill>
                  <a:schemeClr val="tx1"/>
                </a:solidFill>
              </a:rPr>
              <a:t>of the printing and typesetting industry. Lorem Ipsum has been the industry’s standard Dummy text ever since the 1500s.</a:t>
            </a:r>
          </a:p>
        </p:txBody>
      </p:sp>
      <p:sp>
        <p:nvSpPr>
          <p:cNvPr id="78" name="Rectangle 77"/>
          <p:cNvSpPr/>
          <p:nvPr/>
        </p:nvSpPr>
        <p:spPr>
          <a:xfrm>
            <a:off x="8848751" y="2697557"/>
            <a:ext cx="2222703" cy="104980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100" b="1" dirty="0">
                <a:solidFill>
                  <a:schemeClr val="tx1"/>
                </a:solidFill>
              </a:rPr>
              <a:t>Lorem Ipsum is simply dummy text </a:t>
            </a:r>
            <a:r>
              <a:rPr lang="en-US" sz="1100" dirty="0">
                <a:solidFill>
                  <a:schemeClr val="tx1"/>
                </a:solidFill>
              </a:rPr>
              <a:t>of the printing and typesetting industry. Lorem Ipsum has been the industry’s standard Dummy text ever since the 1500s.</a:t>
            </a:r>
          </a:p>
        </p:txBody>
      </p:sp>
      <p:sp>
        <p:nvSpPr>
          <p:cNvPr id="79" name="Rectangle 78"/>
          <p:cNvSpPr/>
          <p:nvPr/>
        </p:nvSpPr>
        <p:spPr>
          <a:xfrm>
            <a:off x="8952883" y="4648773"/>
            <a:ext cx="2222703" cy="104980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100" b="1" dirty="0">
                <a:solidFill>
                  <a:schemeClr val="tx1"/>
                </a:solidFill>
              </a:rPr>
              <a:t>Lorem Ipsum is simply dummy text </a:t>
            </a:r>
            <a:r>
              <a:rPr lang="en-US" sz="1100" dirty="0">
                <a:solidFill>
                  <a:schemeClr val="tx1"/>
                </a:solidFill>
              </a:rPr>
              <a:t>of the printing and typesetting industry. Lorem Ipsum has been the industry’s standard Dummy text ever since the 1500s.</a:t>
            </a:r>
          </a:p>
        </p:txBody>
      </p:sp>
    </p:spTree>
    <p:extLst>
      <p:ext uri="{BB962C8B-B14F-4D97-AF65-F5344CB8AC3E}">
        <p14:creationId xmlns:p14="http://schemas.microsoft.com/office/powerpoint/2010/main" val="26341833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69615" y="0"/>
            <a:ext cx="5622385" cy="6858000"/>
          </a:xfrm>
        </p:spPr>
      </p:pic>
      <p:sp>
        <p:nvSpPr>
          <p:cNvPr id="5" name="Rectangle 4"/>
          <p:cNvSpPr/>
          <p:nvPr/>
        </p:nvSpPr>
        <p:spPr>
          <a:xfrm>
            <a:off x="0" y="3376246"/>
            <a:ext cx="12192000" cy="2926080"/>
          </a:xfrm>
          <a:prstGeom prst="rect">
            <a:avLst/>
          </a:prstGeom>
          <a:solidFill>
            <a:schemeClr val="accent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-112542" y="2672862"/>
            <a:ext cx="3165231" cy="57677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>
                <a:solidFill>
                  <a:schemeClr val="tx1"/>
                </a:solidFill>
              </a:rPr>
              <a:t>MARKETING</a:t>
            </a:r>
            <a:endParaRPr lang="en-US" sz="3600" dirty="0">
              <a:solidFill>
                <a:schemeClr val="tx1"/>
              </a:solidFill>
            </a:endParaRPr>
          </a:p>
        </p:txBody>
      </p:sp>
      <p:cxnSp>
        <p:nvCxnSpPr>
          <p:cNvPr id="8" name="Straight Connector 7"/>
          <p:cNvCxnSpPr/>
          <p:nvPr/>
        </p:nvCxnSpPr>
        <p:spPr>
          <a:xfrm>
            <a:off x="337625" y="2574388"/>
            <a:ext cx="1026941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Picture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7704" y="3440717"/>
            <a:ext cx="640081" cy="640081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1427" y="3440716"/>
            <a:ext cx="640081" cy="640081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91508" y="3416098"/>
            <a:ext cx="717452" cy="717452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>
          <a:xfrm>
            <a:off x="526365" y="4090908"/>
            <a:ext cx="5536815" cy="74837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>
                <a:solidFill>
                  <a:schemeClr val="tx1"/>
                </a:solidFill>
              </a:rPr>
              <a:t>Lorem Ipsum is simply dummy text </a:t>
            </a:r>
            <a:r>
              <a:rPr lang="en-US" sz="1400" dirty="0">
                <a:solidFill>
                  <a:schemeClr val="tx1"/>
                </a:solidFill>
              </a:rPr>
              <a:t>of the printing and typesetting industry. Lorem Ipsum has been the industry’s standard Dummy text ever since the 1500s.</a:t>
            </a:r>
          </a:p>
        </p:txBody>
      </p:sp>
      <p:cxnSp>
        <p:nvCxnSpPr>
          <p:cNvPr id="14" name="Straight Connector 13"/>
          <p:cNvCxnSpPr/>
          <p:nvPr/>
        </p:nvCxnSpPr>
        <p:spPr>
          <a:xfrm>
            <a:off x="886267" y="4909621"/>
            <a:ext cx="4586068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Rectangle 16"/>
          <p:cNvSpPr/>
          <p:nvPr/>
        </p:nvSpPr>
        <p:spPr>
          <a:xfrm>
            <a:off x="526365" y="5036230"/>
            <a:ext cx="5536815" cy="74837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>
                <a:solidFill>
                  <a:schemeClr val="tx1"/>
                </a:solidFill>
              </a:rPr>
              <a:t>Lorem Ipsum is simply dummy text </a:t>
            </a:r>
            <a:r>
              <a:rPr lang="en-US" sz="1400" dirty="0">
                <a:solidFill>
                  <a:schemeClr val="tx1"/>
                </a:solidFill>
              </a:rPr>
              <a:t>of the printing and typesetting industry. Lorem Ipsum has been the industry’s standard Dummy text ever since the 1500s.</a:t>
            </a:r>
          </a:p>
        </p:txBody>
      </p:sp>
      <p:graphicFrame>
        <p:nvGraphicFramePr>
          <p:cNvPr id="20" name="Chart 19"/>
          <p:cNvGraphicFramePr/>
          <p:nvPr>
            <p:extLst>
              <p:ext uri="{D42A27DB-BD31-4B8C-83A1-F6EECF244321}">
                <p14:modId xmlns:p14="http://schemas.microsoft.com/office/powerpoint/2010/main" val="1856014314"/>
              </p:ext>
            </p:extLst>
          </p:nvPr>
        </p:nvGraphicFramePr>
        <p:xfrm>
          <a:off x="8170984" y="3440716"/>
          <a:ext cx="2849489" cy="269761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pic>
        <p:nvPicPr>
          <p:cNvPr id="21" name="Picture 2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87179" y="4380975"/>
            <a:ext cx="817098" cy="8170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571825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2616591"/>
          </a:xfrm>
        </p:spPr>
      </p:pic>
      <p:sp>
        <p:nvSpPr>
          <p:cNvPr id="5" name="Rectangle 4"/>
          <p:cNvSpPr/>
          <p:nvPr/>
        </p:nvSpPr>
        <p:spPr>
          <a:xfrm>
            <a:off x="0" y="0"/>
            <a:ext cx="12192000" cy="2602523"/>
          </a:xfrm>
          <a:prstGeom prst="rect">
            <a:avLst/>
          </a:prstGeom>
          <a:solidFill>
            <a:schemeClr val="accent1">
              <a:alpha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-1" y="1730326"/>
            <a:ext cx="3629464" cy="87219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 smtClean="0">
                <a:solidFill>
                  <a:schemeClr val="tx1"/>
                </a:solidFill>
              </a:rPr>
              <a:t>ENGINEERING</a:t>
            </a:r>
            <a:endParaRPr lang="en-US" sz="4000" b="1" dirty="0">
              <a:solidFill>
                <a:schemeClr val="tx1"/>
              </a:solidFill>
            </a:endParaRPr>
          </a:p>
        </p:txBody>
      </p:sp>
      <p:cxnSp>
        <p:nvCxnSpPr>
          <p:cNvPr id="8" name="Straight Connector 7"/>
          <p:cNvCxnSpPr/>
          <p:nvPr/>
        </p:nvCxnSpPr>
        <p:spPr>
          <a:xfrm>
            <a:off x="323556" y="1828800"/>
            <a:ext cx="900332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ectangle 8"/>
          <p:cNvSpPr/>
          <p:nvPr/>
        </p:nvSpPr>
        <p:spPr>
          <a:xfrm>
            <a:off x="685800" y="2843042"/>
            <a:ext cx="1751429" cy="47764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solidFill>
                  <a:schemeClr val="tx1"/>
                </a:solidFill>
              </a:rPr>
              <a:t>LOREM IPSUM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759591" y="2843042"/>
            <a:ext cx="1751429" cy="47764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solidFill>
                  <a:schemeClr val="tx1"/>
                </a:solidFill>
              </a:rPr>
              <a:t>LOREM IPSUM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6673948" y="2843042"/>
            <a:ext cx="1751429" cy="47764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solidFill>
                  <a:schemeClr val="tx1"/>
                </a:solidFill>
              </a:rPr>
              <a:t>LOREM IPSUM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9532036" y="2843042"/>
            <a:ext cx="1751429" cy="47764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solidFill>
                  <a:schemeClr val="tx1"/>
                </a:solidFill>
              </a:rPr>
              <a:t>LOREM IPSUM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13" name="Oval 12"/>
          <p:cNvSpPr/>
          <p:nvPr/>
        </p:nvSpPr>
        <p:spPr>
          <a:xfrm>
            <a:off x="773722" y="3453072"/>
            <a:ext cx="1575581" cy="1491176"/>
          </a:xfrm>
          <a:prstGeom prst="ellipse">
            <a:avLst/>
          </a:prstGeom>
          <a:ln w="38100" cmpd="dbl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/>
          <p:cNvSpPr/>
          <p:nvPr/>
        </p:nvSpPr>
        <p:spPr>
          <a:xfrm>
            <a:off x="3847514" y="3453072"/>
            <a:ext cx="1575581" cy="1491176"/>
          </a:xfrm>
          <a:prstGeom prst="ellipse">
            <a:avLst/>
          </a:prstGeom>
          <a:ln w="38100" cmpd="dbl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/>
          <p:cNvSpPr/>
          <p:nvPr/>
        </p:nvSpPr>
        <p:spPr>
          <a:xfrm>
            <a:off x="6826344" y="3453072"/>
            <a:ext cx="1575581" cy="1491176"/>
          </a:xfrm>
          <a:prstGeom prst="ellipse">
            <a:avLst/>
          </a:prstGeom>
          <a:ln w="38100" cmpd="dbl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6"/>
          <p:cNvSpPr/>
          <p:nvPr/>
        </p:nvSpPr>
        <p:spPr>
          <a:xfrm>
            <a:off x="9707884" y="3453072"/>
            <a:ext cx="1575581" cy="1491176"/>
          </a:xfrm>
          <a:prstGeom prst="ellipse">
            <a:avLst/>
          </a:prstGeom>
          <a:ln w="38100" cmpd="dbl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Picture 1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033" y="3729829"/>
            <a:ext cx="958957" cy="958957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7094" y="3793724"/>
            <a:ext cx="831166" cy="831166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3124" y="3886921"/>
            <a:ext cx="676468" cy="623478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16988" y="3886921"/>
            <a:ext cx="557371" cy="557371"/>
          </a:xfrm>
          <a:prstGeom prst="rect">
            <a:avLst/>
          </a:prstGeom>
        </p:spPr>
      </p:pic>
      <p:sp>
        <p:nvSpPr>
          <p:cNvPr id="22" name="Notched Right Arrow 21"/>
          <p:cNvSpPr/>
          <p:nvPr/>
        </p:nvSpPr>
        <p:spPr>
          <a:xfrm>
            <a:off x="2813538" y="4002528"/>
            <a:ext cx="602869" cy="509818"/>
          </a:xfrm>
          <a:prstGeom prst="notchedRightArrow">
            <a:avLst>
              <a:gd name="adj1" fmla="val 100000"/>
              <a:gd name="adj2" fmla="val 50000"/>
            </a:avLst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Notched Right Arrow 22"/>
          <p:cNvSpPr/>
          <p:nvPr/>
        </p:nvSpPr>
        <p:spPr>
          <a:xfrm>
            <a:off x="5804397" y="4000581"/>
            <a:ext cx="602869" cy="509818"/>
          </a:xfrm>
          <a:prstGeom prst="notchedRightArrow">
            <a:avLst>
              <a:gd name="adj1" fmla="val 100000"/>
              <a:gd name="adj2" fmla="val 50000"/>
            </a:avLst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Notched Right Arrow 23"/>
          <p:cNvSpPr/>
          <p:nvPr/>
        </p:nvSpPr>
        <p:spPr>
          <a:xfrm>
            <a:off x="8850463" y="4000581"/>
            <a:ext cx="602869" cy="509818"/>
          </a:xfrm>
          <a:prstGeom prst="notchedRightArrow">
            <a:avLst>
              <a:gd name="adj1" fmla="val 100000"/>
              <a:gd name="adj2" fmla="val 50000"/>
            </a:avLst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 24"/>
          <p:cNvSpPr/>
          <p:nvPr/>
        </p:nvSpPr>
        <p:spPr>
          <a:xfrm>
            <a:off x="773723" y="5236907"/>
            <a:ext cx="10509742" cy="1192028"/>
          </a:xfrm>
          <a:prstGeom prst="rect">
            <a:avLst/>
          </a:prstGeom>
          <a:noFill/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tx1"/>
                </a:solidFill>
              </a:rPr>
              <a:t>Lorem Ipsum is simply dummy text </a:t>
            </a:r>
            <a:r>
              <a:rPr lang="en-US" sz="2400" dirty="0">
                <a:solidFill>
                  <a:schemeClr val="tx1"/>
                </a:solidFill>
              </a:rPr>
              <a:t>of the printing and typesetting industry. Lorem Ipsum has been the industry’s standard Dummy text ever since the 1500s.</a:t>
            </a:r>
          </a:p>
        </p:txBody>
      </p:sp>
    </p:spTree>
    <p:extLst>
      <p:ext uri="{BB962C8B-B14F-4D97-AF65-F5344CB8AC3E}">
        <p14:creationId xmlns:p14="http://schemas.microsoft.com/office/powerpoint/2010/main" val="85227494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578131"/>
            <a:ext cx="12191999" cy="3247087"/>
          </a:xfrm>
        </p:spPr>
      </p:pic>
      <p:graphicFrame>
        <p:nvGraphicFramePr>
          <p:cNvPr id="7" name="Chart 6"/>
          <p:cNvGraphicFramePr/>
          <p:nvPr>
            <p:extLst>
              <p:ext uri="{D42A27DB-BD31-4B8C-83A1-F6EECF244321}">
                <p14:modId xmlns:p14="http://schemas.microsoft.com/office/powerpoint/2010/main" val="1182022370"/>
              </p:ext>
            </p:extLst>
          </p:nvPr>
        </p:nvGraphicFramePr>
        <p:xfrm>
          <a:off x="2032000" y="1181686"/>
          <a:ext cx="8128000" cy="409369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" name="Rectangle 7"/>
          <p:cNvSpPr/>
          <p:nvPr/>
        </p:nvSpPr>
        <p:spPr>
          <a:xfrm>
            <a:off x="4220308" y="633046"/>
            <a:ext cx="3277772" cy="54864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solidFill>
                  <a:schemeClr val="tx1"/>
                </a:solidFill>
              </a:rPr>
              <a:t>FINANCE</a:t>
            </a:r>
            <a:endParaRPr lang="en-US" sz="2800" b="1" dirty="0">
              <a:solidFill>
                <a:schemeClr val="tx1"/>
              </a:solidFill>
            </a:endParaRPr>
          </a:p>
        </p:txBody>
      </p:sp>
      <p:cxnSp>
        <p:nvCxnSpPr>
          <p:cNvPr id="10" name="Straight Connector 9"/>
          <p:cNvCxnSpPr/>
          <p:nvPr/>
        </p:nvCxnSpPr>
        <p:spPr>
          <a:xfrm>
            <a:off x="5528602" y="633046"/>
            <a:ext cx="604911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Picture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099" y="5628250"/>
            <a:ext cx="677602" cy="677602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>
          <a:xfrm>
            <a:off x="1483359" y="5442149"/>
            <a:ext cx="4045243" cy="104980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100" b="1" dirty="0">
                <a:solidFill>
                  <a:schemeClr val="tx1"/>
                </a:solidFill>
              </a:rPr>
              <a:t>Lorem Ipsum is simply dummy text </a:t>
            </a:r>
            <a:r>
              <a:rPr lang="en-US" sz="1100" dirty="0">
                <a:solidFill>
                  <a:schemeClr val="tx1"/>
                </a:solidFill>
              </a:rPr>
              <a:t>of the printing and typesetting industry. Lorem Ipsum has been the industry’s standard Dummy text ever since the 1500s.</a:t>
            </a: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94695" y="5671830"/>
            <a:ext cx="604911" cy="604911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7498080" y="5405803"/>
            <a:ext cx="4045243" cy="104980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100" b="1" dirty="0">
                <a:solidFill>
                  <a:schemeClr val="tx1"/>
                </a:solidFill>
              </a:rPr>
              <a:t>Lorem Ipsum is simply dummy text </a:t>
            </a:r>
            <a:r>
              <a:rPr lang="en-US" sz="1100" dirty="0">
                <a:solidFill>
                  <a:schemeClr val="tx1"/>
                </a:solidFill>
              </a:rPr>
              <a:t>of the printing and typesetting industry. Lorem Ipsum has been the industry’s standard Dummy text ever since the 1500s.</a:t>
            </a:r>
          </a:p>
        </p:txBody>
      </p:sp>
    </p:spTree>
    <p:extLst>
      <p:ext uri="{BB962C8B-B14F-4D97-AF65-F5344CB8AC3E}">
        <p14:creationId xmlns:p14="http://schemas.microsoft.com/office/powerpoint/2010/main" val="324642641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4839286" y="2391508"/>
            <a:ext cx="2377440" cy="229303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Isosceles Triangle 4"/>
          <p:cNvSpPr/>
          <p:nvPr/>
        </p:nvSpPr>
        <p:spPr>
          <a:xfrm rot="10800000">
            <a:off x="4318779" y="2630657"/>
            <a:ext cx="3418449" cy="2489979"/>
          </a:xfrm>
          <a:prstGeom prst="triangl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ounded Rectangle 5"/>
          <p:cNvSpPr/>
          <p:nvPr/>
        </p:nvSpPr>
        <p:spPr>
          <a:xfrm>
            <a:off x="5219111" y="1477104"/>
            <a:ext cx="1477108" cy="379827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solidFill>
                  <a:schemeClr val="tx1"/>
                </a:solidFill>
              </a:rPr>
              <a:t>Plan 01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8058440" y="3158198"/>
            <a:ext cx="1477108" cy="379827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b="1" dirty="0" smtClean="0">
                <a:solidFill>
                  <a:schemeClr val="tx1"/>
                </a:solidFill>
              </a:rPr>
              <a:t>Plan 02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6759521" y="5120636"/>
            <a:ext cx="1477108" cy="379827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b="1" dirty="0" smtClean="0">
                <a:solidFill>
                  <a:schemeClr val="tx1"/>
                </a:solidFill>
              </a:rPr>
              <a:t>Plan 03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3812336" y="5117120"/>
            <a:ext cx="1477108" cy="379827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b="1" dirty="0" smtClean="0">
                <a:solidFill>
                  <a:schemeClr val="tx1"/>
                </a:solidFill>
              </a:rPr>
              <a:t>Plan 04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2520458" y="3158197"/>
            <a:ext cx="1477108" cy="379827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b="1" dirty="0" smtClean="0">
                <a:solidFill>
                  <a:schemeClr val="tx1"/>
                </a:solidFill>
              </a:rPr>
              <a:t>Plan 05</a:t>
            </a:r>
          </a:p>
        </p:txBody>
      </p:sp>
      <p:sp>
        <p:nvSpPr>
          <p:cNvPr id="11" name="Rectangle 10"/>
          <p:cNvSpPr/>
          <p:nvPr/>
        </p:nvSpPr>
        <p:spPr>
          <a:xfrm>
            <a:off x="5289443" y="3158197"/>
            <a:ext cx="1470078" cy="71041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 smtClean="0">
                <a:solidFill>
                  <a:schemeClr val="tx1"/>
                </a:solidFill>
              </a:rPr>
              <a:t>PLAN</a:t>
            </a:r>
            <a:endParaRPr lang="en-US" sz="4000" b="1" dirty="0">
              <a:solidFill>
                <a:schemeClr val="tx1"/>
              </a:solidFill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79240" y="1829965"/>
            <a:ext cx="556849" cy="556849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8927" y="2622450"/>
            <a:ext cx="635403" cy="635403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4991" y="2665622"/>
            <a:ext cx="492575" cy="492575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59521" y="4659925"/>
            <a:ext cx="452511" cy="452511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9286" y="4701012"/>
            <a:ext cx="489831" cy="411424"/>
          </a:xfrm>
          <a:prstGeom prst="rect">
            <a:avLst/>
          </a:prstGeom>
        </p:spPr>
      </p:pic>
      <p:sp>
        <p:nvSpPr>
          <p:cNvPr id="17" name="Oval 16"/>
          <p:cNvSpPr/>
          <p:nvPr/>
        </p:nvSpPr>
        <p:spPr>
          <a:xfrm flipH="1">
            <a:off x="5894362" y="2330839"/>
            <a:ext cx="168816" cy="14155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Oval 17"/>
          <p:cNvSpPr/>
          <p:nvPr/>
        </p:nvSpPr>
        <p:spPr>
          <a:xfrm flipH="1">
            <a:off x="7610624" y="2581214"/>
            <a:ext cx="154740" cy="14264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Oval 18"/>
          <p:cNvSpPr/>
          <p:nvPr/>
        </p:nvSpPr>
        <p:spPr>
          <a:xfrm flipH="1">
            <a:off x="4215019" y="2560317"/>
            <a:ext cx="160031" cy="16441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Oval 21"/>
          <p:cNvSpPr/>
          <p:nvPr/>
        </p:nvSpPr>
        <p:spPr>
          <a:xfrm flipH="1">
            <a:off x="6679811" y="4407666"/>
            <a:ext cx="154740" cy="14264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Oval 22"/>
          <p:cNvSpPr/>
          <p:nvPr/>
        </p:nvSpPr>
        <p:spPr>
          <a:xfrm flipH="1">
            <a:off x="5228498" y="4405318"/>
            <a:ext cx="154740" cy="14264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 24"/>
          <p:cNvSpPr/>
          <p:nvPr/>
        </p:nvSpPr>
        <p:spPr>
          <a:xfrm>
            <a:off x="4909620" y="267285"/>
            <a:ext cx="2461847" cy="36127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 dirty="0">
                <a:solidFill>
                  <a:schemeClr val="tx1"/>
                </a:solidFill>
              </a:rPr>
              <a:t>Lorem Ipsum is simply dummy text</a:t>
            </a:r>
            <a:endParaRPr lang="en-US" sz="1200" dirty="0">
              <a:solidFill>
                <a:schemeClr val="tx1"/>
              </a:solidFill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4431314" y="309492"/>
            <a:ext cx="267286" cy="25321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ectangle 27"/>
          <p:cNvSpPr/>
          <p:nvPr/>
        </p:nvSpPr>
        <p:spPr>
          <a:xfrm>
            <a:off x="4428966" y="715110"/>
            <a:ext cx="267286" cy="25321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28"/>
          <p:cNvSpPr/>
          <p:nvPr/>
        </p:nvSpPr>
        <p:spPr>
          <a:xfrm>
            <a:off x="4909619" y="655318"/>
            <a:ext cx="2461847" cy="36127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 dirty="0">
                <a:solidFill>
                  <a:schemeClr val="tx1"/>
                </a:solidFill>
              </a:rPr>
              <a:t>Lorem Ipsum is simply dummy text</a:t>
            </a:r>
            <a:endParaRPr lang="en-US" sz="1200" dirty="0">
              <a:solidFill>
                <a:schemeClr val="tx1"/>
              </a:solidFill>
            </a:endParaRPr>
          </a:p>
        </p:txBody>
      </p:sp>
      <p:sp>
        <p:nvSpPr>
          <p:cNvPr id="30" name="Rectangle 29"/>
          <p:cNvSpPr/>
          <p:nvPr/>
        </p:nvSpPr>
        <p:spPr>
          <a:xfrm>
            <a:off x="4428966" y="1080868"/>
            <a:ext cx="267286" cy="25321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Rectangle 30"/>
          <p:cNvSpPr/>
          <p:nvPr/>
        </p:nvSpPr>
        <p:spPr>
          <a:xfrm>
            <a:off x="4909619" y="1035145"/>
            <a:ext cx="2461847" cy="36127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 dirty="0">
                <a:solidFill>
                  <a:schemeClr val="tx1"/>
                </a:solidFill>
              </a:rPr>
              <a:t>Lorem Ipsum is simply dummy text</a:t>
            </a:r>
            <a:endParaRPr lang="en-US" sz="1200" dirty="0">
              <a:solidFill>
                <a:schemeClr val="tx1"/>
              </a:solidFill>
            </a:endParaRPr>
          </a:p>
        </p:txBody>
      </p:sp>
      <p:sp>
        <p:nvSpPr>
          <p:cNvPr id="32" name="Rectangle 31"/>
          <p:cNvSpPr/>
          <p:nvPr/>
        </p:nvSpPr>
        <p:spPr>
          <a:xfrm>
            <a:off x="7901344" y="3523586"/>
            <a:ext cx="2461847" cy="36127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 dirty="0">
                <a:solidFill>
                  <a:schemeClr val="tx1"/>
                </a:solidFill>
              </a:rPr>
              <a:t>Lorem Ipsum is simply dummy text</a:t>
            </a:r>
            <a:endParaRPr lang="en-US" sz="1200" dirty="0">
              <a:solidFill>
                <a:schemeClr val="tx1"/>
              </a:solidFill>
            </a:endParaRPr>
          </a:p>
        </p:txBody>
      </p:sp>
      <p:sp>
        <p:nvSpPr>
          <p:cNvPr id="33" name="Rectangle 32"/>
          <p:cNvSpPr/>
          <p:nvPr/>
        </p:nvSpPr>
        <p:spPr>
          <a:xfrm>
            <a:off x="7423038" y="3565793"/>
            <a:ext cx="267286" cy="25321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Rectangle 33"/>
          <p:cNvSpPr/>
          <p:nvPr/>
        </p:nvSpPr>
        <p:spPr>
          <a:xfrm>
            <a:off x="7420690" y="3971411"/>
            <a:ext cx="267286" cy="25321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Rectangle 34"/>
          <p:cNvSpPr/>
          <p:nvPr/>
        </p:nvSpPr>
        <p:spPr>
          <a:xfrm>
            <a:off x="7901343" y="3911619"/>
            <a:ext cx="2461847" cy="36127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 dirty="0">
                <a:solidFill>
                  <a:schemeClr val="tx1"/>
                </a:solidFill>
              </a:rPr>
              <a:t>Lorem Ipsum is simply dummy text</a:t>
            </a:r>
            <a:endParaRPr lang="en-US" sz="1200" dirty="0">
              <a:solidFill>
                <a:schemeClr val="tx1"/>
              </a:solidFill>
            </a:endParaRPr>
          </a:p>
        </p:txBody>
      </p:sp>
      <p:sp>
        <p:nvSpPr>
          <p:cNvPr id="36" name="Rectangle 35"/>
          <p:cNvSpPr/>
          <p:nvPr/>
        </p:nvSpPr>
        <p:spPr>
          <a:xfrm>
            <a:off x="7420690" y="4337169"/>
            <a:ext cx="267286" cy="25321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Rectangle 36"/>
          <p:cNvSpPr/>
          <p:nvPr/>
        </p:nvSpPr>
        <p:spPr>
          <a:xfrm>
            <a:off x="7901343" y="4291446"/>
            <a:ext cx="2461847" cy="36127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 dirty="0">
                <a:solidFill>
                  <a:schemeClr val="tx1"/>
                </a:solidFill>
              </a:rPr>
              <a:t>Lorem Ipsum is simply dummy text</a:t>
            </a:r>
            <a:endParaRPr lang="en-US" sz="1200" dirty="0">
              <a:solidFill>
                <a:schemeClr val="tx1"/>
              </a:solidFill>
            </a:endParaRPr>
          </a:p>
        </p:txBody>
      </p:sp>
      <p:sp>
        <p:nvSpPr>
          <p:cNvPr id="38" name="Rectangle 37"/>
          <p:cNvSpPr/>
          <p:nvPr/>
        </p:nvSpPr>
        <p:spPr>
          <a:xfrm>
            <a:off x="6506305" y="5527525"/>
            <a:ext cx="2461847" cy="36127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 dirty="0">
                <a:solidFill>
                  <a:schemeClr val="tx1"/>
                </a:solidFill>
              </a:rPr>
              <a:t>Lorem Ipsum is simply dummy text</a:t>
            </a:r>
            <a:endParaRPr lang="en-US" sz="1200" dirty="0">
              <a:solidFill>
                <a:schemeClr val="tx1"/>
              </a:solidFill>
            </a:endParaRPr>
          </a:p>
        </p:txBody>
      </p:sp>
      <p:sp>
        <p:nvSpPr>
          <p:cNvPr id="39" name="Rectangle 38"/>
          <p:cNvSpPr/>
          <p:nvPr/>
        </p:nvSpPr>
        <p:spPr>
          <a:xfrm>
            <a:off x="6027999" y="5569732"/>
            <a:ext cx="267286" cy="25321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Rectangle 39"/>
          <p:cNvSpPr/>
          <p:nvPr/>
        </p:nvSpPr>
        <p:spPr>
          <a:xfrm>
            <a:off x="6025651" y="5975350"/>
            <a:ext cx="267286" cy="25321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Rectangle 40"/>
          <p:cNvSpPr/>
          <p:nvPr/>
        </p:nvSpPr>
        <p:spPr>
          <a:xfrm>
            <a:off x="6506304" y="5915558"/>
            <a:ext cx="2461847" cy="36127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 dirty="0">
                <a:solidFill>
                  <a:schemeClr val="tx1"/>
                </a:solidFill>
              </a:rPr>
              <a:t>Lorem Ipsum is simply dummy text</a:t>
            </a:r>
            <a:endParaRPr lang="en-US" sz="1200" dirty="0">
              <a:solidFill>
                <a:schemeClr val="tx1"/>
              </a:solidFill>
            </a:endParaRPr>
          </a:p>
        </p:txBody>
      </p:sp>
      <p:sp>
        <p:nvSpPr>
          <p:cNvPr id="42" name="Rectangle 41"/>
          <p:cNvSpPr/>
          <p:nvPr/>
        </p:nvSpPr>
        <p:spPr>
          <a:xfrm>
            <a:off x="6025651" y="6341108"/>
            <a:ext cx="267286" cy="25321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Rectangle 42"/>
          <p:cNvSpPr/>
          <p:nvPr/>
        </p:nvSpPr>
        <p:spPr>
          <a:xfrm>
            <a:off x="6506304" y="6295385"/>
            <a:ext cx="2461847" cy="36127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 dirty="0">
                <a:solidFill>
                  <a:schemeClr val="tx1"/>
                </a:solidFill>
              </a:rPr>
              <a:t>Lorem Ipsum is simply dummy text</a:t>
            </a:r>
            <a:endParaRPr lang="en-US" sz="1200" dirty="0">
              <a:solidFill>
                <a:schemeClr val="tx1"/>
              </a:solidFill>
            </a:endParaRPr>
          </a:p>
        </p:txBody>
      </p:sp>
      <p:sp>
        <p:nvSpPr>
          <p:cNvPr id="44" name="Rectangle 43"/>
          <p:cNvSpPr/>
          <p:nvPr/>
        </p:nvSpPr>
        <p:spPr>
          <a:xfrm>
            <a:off x="3465329" y="5527525"/>
            <a:ext cx="2461847" cy="36127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 dirty="0">
                <a:solidFill>
                  <a:schemeClr val="tx1"/>
                </a:solidFill>
              </a:rPr>
              <a:t>Lorem Ipsum is simply dummy text</a:t>
            </a:r>
            <a:endParaRPr lang="en-US" sz="1200" dirty="0">
              <a:solidFill>
                <a:schemeClr val="tx1"/>
              </a:solidFill>
            </a:endParaRPr>
          </a:p>
        </p:txBody>
      </p:sp>
      <p:sp>
        <p:nvSpPr>
          <p:cNvPr id="45" name="Rectangle 44"/>
          <p:cNvSpPr/>
          <p:nvPr/>
        </p:nvSpPr>
        <p:spPr>
          <a:xfrm>
            <a:off x="2987023" y="5569732"/>
            <a:ext cx="267286" cy="25321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Rectangle 45"/>
          <p:cNvSpPr/>
          <p:nvPr/>
        </p:nvSpPr>
        <p:spPr>
          <a:xfrm>
            <a:off x="2984675" y="5975350"/>
            <a:ext cx="267286" cy="25321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ectangle 46"/>
          <p:cNvSpPr/>
          <p:nvPr/>
        </p:nvSpPr>
        <p:spPr>
          <a:xfrm>
            <a:off x="3465328" y="5915558"/>
            <a:ext cx="2461847" cy="36127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 dirty="0">
                <a:solidFill>
                  <a:schemeClr val="tx1"/>
                </a:solidFill>
              </a:rPr>
              <a:t>Lorem Ipsum is simply dummy text</a:t>
            </a:r>
            <a:endParaRPr lang="en-US" sz="1200" dirty="0">
              <a:solidFill>
                <a:schemeClr val="tx1"/>
              </a:solidFill>
            </a:endParaRPr>
          </a:p>
        </p:txBody>
      </p:sp>
      <p:sp>
        <p:nvSpPr>
          <p:cNvPr id="48" name="Rectangle 47"/>
          <p:cNvSpPr/>
          <p:nvPr/>
        </p:nvSpPr>
        <p:spPr>
          <a:xfrm>
            <a:off x="2984675" y="6341108"/>
            <a:ext cx="267286" cy="25321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Rectangle 48"/>
          <p:cNvSpPr/>
          <p:nvPr/>
        </p:nvSpPr>
        <p:spPr>
          <a:xfrm>
            <a:off x="3465328" y="6295385"/>
            <a:ext cx="2461847" cy="36127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 dirty="0">
                <a:solidFill>
                  <a:schemeClr val="tx1"/>
                </a:solidFill>
              </a:rPr>
              <a:t>Lorem Ipsum is simply dummy text</a:t>
            </a:r>
            <a:endParaRPr lang="en-US" sz="1200" dirty="0">
              <a:solidFill>
                <a:schemeClr val="tx1"/>
              </a:solidFill>
            </a:endParaRPr>
          </a:p>
        </p:txBody>
      </p:sp>
      <p:sp>
        <p:nvSpPr>
          <p:cNvPr id="50" name="Rectangle 49"/>
          <p:cNvSpPr/>
          <p:nvPr/>
        </p:nvSpPr>
        <p:spPr>
          <a:xfrm>
            <a:off x="2302412" y="3542135"/>
            <a:ext cx="2461847" cy="36127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 dirty="0">
                <a:solidFill>
                  <a:schemeClr val="tx1"/>
                </a:solidFill>
              </a:rPr>
              <a:t>Lorem Ipsum is simply dummy text</a:t>
            </a:r>
            <a:endParaRPr lang="en-US" sz="1200" dirty="0">
              <a:solidFill>
                <a:schemeClr val="tx1"/>
              </a:solidFill>
            </a:endParaRPr>
          </a:p>
        </p:txBody>
      </p:sp>
      <p:sp>
        <p:nvSpPr>
          <p:cNvPr id="51" name="Rectangle 50"/>
          <p:cNvSpPr/>
          <p:nvPr/>
        </p:nvSpPr>
        <p:spPr>
          <a:xfrm>
            <a:off x="1824106" y="3584342"/>
            <a:ext cx="267286" cy="25321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2" name="Rectangle 51"/>
          <p:cNvSpPr/>
          <p:nvPr/>
        </p:nvSpPr>
        <p:spPr>
          <a:xfrm>
            <a:off x="1821758" y="3989960"/>
            <a:ext cx="267286" cy="25321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Rectangle 52"/>
          <p:cNvSpPr/>
          <p:nvPr/>
        </p:nvSpPr>
        <p:spPr>
          <a:xfrm>
            <a:off x="2302411" y="3930168"/>
            <a:ext cx="2461847" cy="36127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 dirty="0">
                <a:solidFill>
                  <a:schemeClr val="tx1"/>
                </a:solidFill>
              </a:rPr>
              <a:t>Lorem Ipsum is simply dummy text</a:t>
            </a:r>
            <a:endParaRPr lang="en-US" sz="1200" dirty="0">
              <a:solidFill>
                <a:schemeClr val="tx1"/>
              </a:solidFill>
            </a:endParaRPr>
          </a:p>
        </p:txBody>
      </p:sp>
      <p:sp>
        <p:nvSpPr>
          <p:cNvPr id="54" name="Rectangle 53"/>
          <p:cNvSpPr/>
          <p:nvPr/>
        </p:nvSpPr>
        <p:spPr>
          <a:xfrm>
            <a:off x="1821758" y="4355718"/>
            <a:ext cx="267286" cy="25321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Rectangle 54"/>
          <p:cNvSpPr/>
          <p:nvPr/>
        </p:nvSpPr>
        <p:spPr>
          <a:xfrm>
            <a:off x="2302411" y="4309995"/>
            <a:ext cx="2461847" cy="36127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 dirty="0">
                <a:solidFill>
                  <a:schemeClr val="tx1"/>
                </a:solidFill>
              </a:rPr>
              <a:t>Lorem Ipsum is simply dummy text</a:t>
            </a:r>
            <a:endParaRPr lang="en-US" sz="12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424039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5148775" cy="6858000"/>
          </a:xfrm>
        </p:spPr>
      </p:pic>
      <p:sp>
        <p:nvSpPr>
          <p:cNvPr id="5" name="Rectangle 4"/>
          <p:cNvSpPr/>
          <p:nvPr/>
        </p:nvSpPr>
        <p:spPr>
          <a:xfrm>
            <a:off x="-1" y="0"/>
            <a:ext cx="5148775" cy="6858000"/>
          </a:xfrm>
          <a:prstGeom prst="rect">
            <a:avLst/>
          </a:prstGeom>
          <a:solidFill>
            <a:schemeClr val="accent1">
              <a:alpha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9402" y="1661158"/>
            <a:ext cx="1321423" cy="1321423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1392702" y="2771566"/>
            <a:ext cx="1688123" cy="42203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>
                <a:solidFill>
                  <a:schemeClr val="tx1"/>
                </a:solidFill>
              </a:rPr>
              <a:t>YOUR LOGO</a:t>
            </a:r>
            <a:endParaRPr lang="en-US" sz="2000" b="1" dirty="0">
              <a:solidFill>
                <a:schemeClr val="tx1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551764" y="3098746"/>
            <a:ext cx="4045243" cy="104980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>
                <a:solidFill>
                  <a:schemeClr val="tx1"/>
                </a:solidFill>
              </a:rPr>
              <a:t>Lorem Ipsum is simply dummy text </a:t>
            </a:r>
            <a:r>
              <a:rPr lang="en-US" sz="1600" dirty="0">
                <a:solidFill>
                  <a:schemeClr val="tx1"/>
                </a:solidFill>
              </a:rPr>
              <a:t>of the printing and typesetting industry. Lorem Ipsum has been the industry’s standard Dummy text ever since the 1500s.</a:t>
            </a:r>
          </a:p>
        </p:txBody>
      </p:sp>
      <p:sp>
        <p:nvSpPr>
          <p:cNvPr id="9" name="Rectangle 8"/>
          <p:cNvSpPr/>
          <p:nvPr/>
        </p:nvSpPr>
        <p:spPr>
          <a:xfrm>
            <a:off x="5262255" y="958943"/>
            <a:ext cx="2321169" cy="58967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 smtClean="0">
                <a:solidFill>
                  <a:schemeClr val="tx1"/>
                </a:solidFill>
              </a:rPr>
              <a:t>PRODUCT</a:t>
            </a:r>
            <a:endParaRPr lang="en-US" sz="3600" b="1" dirty="0">
              <a:solidFill>
                <a:schemeClr val="tx1"/>
              </a:solidFill>
            </a:endParaRPr>
          </a:p>
        </p:txBody>
      </p:sp>
      <p:cxnSp>
        <p:nvCxnSpPr>
          <p:cNvPr id="11" name="Straight Connector 10"/>
          <p:cNvCxnSpPr/>
          <p:nvPr/>
        </p:nvCxnSpPr>
        <p:spPr>
          <a:xfrm>
            <a:off x="5500468" y="801858"/>
            <a:ext cx="773723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Rectangle 11"/>
          <p:cNvSpPr/>
          <p:nvPr/>
        </p:nvSpPr>
        <p:spPr>
          <a:xfrm>
            <a:off x="5398476" y="2083048"/>
            <a:ext cx="1751429" cy="47764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 smtClean="0">
                <a:solidFill>
                  <a:schemeClr val="tx1"/>
                </a:solidFill>
              </a:rPr>
              <a:t>LOREM IPSUM</a:t>
            </a:r>
            <a:endParaRPr lang="en-US" sz="1600" b="1" dirty="0">
              <a:solidFill>
                <a:schemeClr val="tx1"/>
              </a:solidFill>
            </a:endParaRP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0558" y="1661158"/>
            <a:ext cx="607264" cy="607264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9560169" y="2083047"/>
            <a:ext cx="1751429" cy="47764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 smtClean="0">
                <a:solidFill>
                  <a:schemeClr val="tx1"/>
                </a:solidFill>
              </a:rPr>
              <a:t>LOREM IPSUM</a:t>
            </a:r>
            <a:endParaRPr lang="en-US" sz="1600" b="1" dirty="0">
              <a:solidFill>
                <a:schemeClr val="tx1"/>
              </a:solidFill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5398476" y="3724658"/>
            <a:ext cx="1751429" cy="47764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 smtClean="0">
                <a:solidFill>
                  <a:schemeClr val="tx1"/>
                </a:solidFill>
              </a:rPr>
              <a:t>LOREM IPSUM</a:t>
            </a:r>
            <a:endParaRPr lang="en-US" sz="1600" b="1" dirty="0">
              <a:solidFill>
                <a:schemeClr val="tx1"/>
              </a:solidFill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9560169" y="3752790"/>
            <a:ext cx="1751429" cy="47764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 smtClean="0">
                <a:solidFill>
                  <a:schemeClr val="tx1"/>
                </a:solidFill>
              </a:rPr>
              <a:t>LOREM IPSUM</a:t>
            </a:r>
            <a:endParaRPr lang="en-US" sz="1600" b="1" dirty="0">
              <a:solidFill>
                <a:schemeClr val="tx1"/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5434821" y="5216992"/>
            <a:ext cx="1751429" cy="47764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 smtClean="0">
                <a:solidFill>
                  <a:schemeClr val="tx1"/>
                </a:solidFill>
              </a:rPr>
              <a:t>LOREM IPSUM</a:t>
            </a:r>
            <a:endParaRPr lang="en-US" sz="1600" b="1" dirty="0">
              <a:solidFill>
                <a:schemeClr val="tx1"/>
              </a:solidFill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9560169" y="5167188"/>
            <a:ext cx="1751429" cy="47764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 smtClean="0">
                <a:solidFill>
                  <a:schemeClr val="tx1"/>
                </a:solidFill>
              </a:rPr>
              <a:t>LOREM IPSUM</a:t>
            </a:r>
            <a:endParaRPr lang="en-US" sz="1600" b="1" dirty="0">
              <a:solidFill>
                <a:schemeClr val="tx1"/>
              </a:solidFill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5515474" y="2366529"/>
            <a:ext cx="2222703" cy="104980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100" b="1" dirty="0">
                <a:solidFill>
                  <a:schemeClr val="tx1"/>
                </a:solidFill>
              </a:rPr>
              <a:t>Lorem Ipsum is simply dummy text </a:t>
            </a:r>
            <a:r>
              <a:rPr lang="en-US" sz="1100" dirty="0">
                <a:solidFill>
                  <a:schemeClr val="tx1"/>
                </a:solidFill>
              </a:rPr>
              <a:t>of the printing and typesetting industry. Lorem Ipsum has been the industry’s standard Dummy text ever since the 1500s.</a:t>
            </a:r>
          </a:p>
        </p:txBody>
      </p:sp>
      <p:sp>
        <p:nvSpPr>
          <p:cNvPr id="20" name="Rectangle 19"/>
          <p:cNvSpPr/>
          <p:nvPr/>
        </p:nvSpPr>
        <p:spPr>
          <a:xfrm>
            <a:off x="9560169" y="2366529"/>
            <a:ext cx="2222703" cy="104980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100" b="1" dirty="0">
                <a:solidFill>
                  <a:schemeClr val="tx1"/>
                </a:solidFill>
              </a:rPr>
              <a:t>Lorem Ipsum is simply dummy text </a:t>
            </a:r>
            <a:r>
              <a:rPr lang="en-US" sz="1100" dirty="0">
                <a:solidFill>
                  <a:schemeClr val="tx1"/>
                </a:solidFill>
              </a:rPr>
              <a:t>of the printing and typesetting industry. Lorem Ipsum has been the industry’s standard Dummy text ever since the 1500s.</a:t>
            </a:r>
          </a:p>
        </p:txBody>
      </p:sp>
      <p:sp>
        <p:nvSpPr>
          <p:cNvPr id="21" name="Rectangle 20"/>
          <p:cNvSpPr/>
          <p:nvPr/>
        </p:nvSpPr>
        <p:spPr>
          <a:xfrm>
            <a:off x="5515474" y="3991613"/>
            <a:ext cx="2222703" cy="104980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100" b="1" dirty="0">
                <a:solidFill>
                  <a:schemeClr val="tx1"/>
                </a:solidFill>
              </a:rPr>
              <a:t>Lorem Ipsum is simply dummy text </a:t>
            </a:r>
            <a:r>
              <a:rPr lang="en-US" sz="1100" dirty="0">
                <a:solidFill>
                  <a:schemeClr val="tx1"/>
                </a:solidFill>
              </a:rPr>
              <a:t>of the printing and typesetting industry. Lorem Ipsum has been the industry’s standard Dummy text ever since the 1500s.</a:t>
            </a:r>
          </a:p>
        </p:txBody>
      </p:sp>
      <p:sp>
        <p:nvSpPr>
          <p:cNvPr id="22" name="Rectangle 21"/>
          <p:cNvSpPr/>
          <p:nvPr/>
        </p:nvSpPr>
        <p:spPr>
          <a:xfrm>
            <a:off x="9560169" y="4005679"/>
            <a:ext cx="2222703" cy="104980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100" b="1" dirty="0">
                <a:solidFill>
                  <a:schemeClr val="tx1"/>
                </a:solidFill>
              </a:rPr>
              <a:t>Lorem Ipsum is simply dummy text </a:t>
            </a:r>
            <a:r>
              <a:rPr lang="en-US" sz="1100" dirty="0">
                <a:solidFill>
                  <a:schemeClr val="tx1"/>
                </a:solidFill>
              </a:rPr>
              <a:t>of the printing and typesetting industry. Lorem Ipsum has been the industry’s standard Dummy text ever since the 1500s.</a:t>
            </a:r>
          </a:p>
        </p:txBody>
      </p:sp>
      <p:sp>
        <p:nvSpPr>
          <p:cNvPr id="23" name="Rectangle 22"/>
          <p:cNvSpPr/>
          <p:nvPr/>
        </p:nvSpPr>
        <p:spPr>
          <a:xfrm>
            <a:off x="5515474" y="5485986"/>
            <a:ext cx="2222703" cy="104980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100" b="1" dirty="0">
                <a:solidFill>
                  <a:schemeClr val="tx1"/>
                </a:solidFill>
              </a:rPr>
              <a:t>Lorem Ipsum is simply dummy text </a:t>
            </a:r>
            <a:r>
              <a:rPr lang="en-US" sz="1100" dirty="0">
                <a:solidFill>
                  <a:schemeClr val="tx1"/>
                </a:solidFill>
              </a:rPr>
              <a:t>of the printing and typesetting industry. Lorem Ipsum has been the industry’s standard Dummy text ever since the 1500s.</a:t>
            </a:r>
          </a:p>
        </p:txBody>
      </p:sp>
      <p:sp>
        <p:nvSpPr>
          <p:cNvPr id="24" name="Rectangle 23"/>
          <p:cNvSpPr/>
          <p:nvPr/>
        </p:nvSpPr>
        <p:spPr>
          <a:xfrm>
            <a:off x="9574845" y="5435937"/>
            <a:ext cx="2222703" cy="104980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100" b="1" dirty="0">
                <a:solidFill>
                  <a:schemeClr val="tx1"/>
                </a:solidFill>
              </a:rPr>
              <a:t>Lorem Ipsum is simply dummy text </a:t>
            </a:r>
            <a:r>
              <a:rPr lang="en-US" sz="1100" dirty="0">
                <a:solidFill>
                  <a:schemeClr val="tx1"/>
                </a:solidFill>
              </a:rPr>
              <a:t>of the printing and typesetting industry. Lorem Ipsum has been the industry’s standard Dummy text ever since the 1500s.</a:t>
            </a:r>
          </a:p>
        </p:txBody>
      </p:sp>
      <p:pic>
        <p:nvPicPr>
          <p:cNvPr id="25" name="Picture 2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85394" y="1664708"/>
            <a:ext cx="619202" cy="619202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1641" y="3447059"/>
            <a:ext cx="385095" cy="385095"/>
          </a:xfrm>
          <a:prstGeom prst="rect">
            <a:avLst/>
          </a:prstGeom>
        </p:spPr>
      </p:pic>
      <p:pic>
        <p:nvPicPr>
          <p:cNvPr id="27" name="Picture 2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14317" y="3380422"/>
            <a:ext cx="443132" cy="443132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71184" y="4960261"/>
            <a:ext cx="406007" cy="406007"/>
          </a:xfrm>
          <a:prstGeom prst="rect">
            <a:avLst/>
          </a:prstGeom>
        </p:spPr>
      </p:pic>
      <p:pic>
        <p:nvPicPr>
          <p:cNvPr id="29" name="Picture 28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35981" y="4968022"/>
            <a:ext cx="399804" cy="368486"/>
          </a:xfrm>
          <a:prstGeom prst="rect">
            <a:avLst/>
          </a:prstGeom>
        </p:spPr>
      </p:pic>
      <p:pic>
        <p:nvPicPr>
          <p:cNvPr id="30" name="Picture 29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1646" y="4151566"/>
            <a:ext cx="460027" cy="461725"/>
          </a:xfrm>
          <a:prstGeom prst="rect">
            <a:avLst/>
          </a:prstGeom>
        </p:spPr>
      </p:pic>
      <p:pic>
        <p:nvPicPr>
          <p:cNvPr id="31" name="Picture 30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4374" y="4081326"/>
            <a:ext cx="672708" cy="672708"/>
          </a:xfrm>
          <a:prstGeom prst="rect">
            <a:avLst/>
          </a:prstGeom>
        </p:spPr>
      </p:pic>
      <p:pic>
        <p:nvPicPr>
          <p:cNvPr id="32" name="Picture 31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4470" y="4168368"/>
            <a:ext cx="498624" cy="498624"/>
          </a:xfrm>
          <a:prstGeom prst="rect">
            <a:avLst/>
          </a:prstGeom>
        </p:spPr>
      </p:pic>
      <p:pic>
        <p:nvPicPr>
          <p:cNvPr id="33" name="Picture 32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42130" y="4215455"/>
            <a:ext cx="403865" cy="3889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712362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0" y="4909625"/>
            <a:ext cx="12192000" cy="0"/>
          </a:xfrm>
          <a:prstGeom prst="line">
            <a:avLst/>
          </a:prstGeom>
          <a:ln w="508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Oval 7"/>
          <p:cNvSpPr/>
          <p:nvPr/>
        </p:nvSpPr>
        <p:spPr>
          <a:xfrm>
            <a:off x="985325" y="4772465"/>
            <a:ext cx="274320" cy="27432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3572022" y="4772465"/>
            <a:ext cx="274320" cy="27432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6155202" y="4772465"/>
            <a:ext cx="274320" cy="27432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8738382" y="4772465"/>
            <a:ext cx="274320" cy="27432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11321562" y="4772465"/>
            <a:ext cx="274320" cy="27432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5" name="Straight Connector 14"/>
          <p:cNvCxnSpPr>
            <a:stCxn id="8" idx="0"/>
          </p:cNvCxnSpPr>
          <p:nvPr/>
        </p:nvCxnSpPr>
        <p:spPr>
          <a:xfrm flipV="1">
            <a:off x="1122485" y="3573194"/>
            <a:ext cx="0" cy="119927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 flipV="1">
            <a:off x="6292362" y="3573189"/>
            <a:ext cx="0" cy="119786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V="1">
            <a:off x="11458722" y="3573189"/>
            <a:ext cx="0" cy="119786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>
            <a:stCxn id="9" idx="0"/>
          </p:cNvCxnSpPr>
          <p:nvPr/>
        </p:nvCxnSpPr>
        <p:spPr>
          <a:xfrm flipH="1" flipV="1">
            <a:off x="3705665" y="2827606"/>
            <a:ext cx="3517" cy="194485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/>
          <p:cNvCxnSpPr/>
          <p:nvPr/>
        </p:nvCxnSpPr>
        <p:spPr>
          <a:xfrm flipH="1" flipV="1">
            <a:off x="8868508" y="2827606"/>
            <a:ext cx="3517" cy="194485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Oval 26"/>
          <p:cNvSpPr/>
          <p:nvPr/>
        </p:nvSpPr>
        <p:spPr>
          <a:xfrm>
            <a:off x="651510" y="1350499"/>
            <a:ext cx="927881" cy="91440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Oval 27"/>
          <p:cNvSpPr/>
          <p:nvPr/>
        </p:nvSpPr>
        <p:spPr>
          <a:xfrm>
            <a:off x="3241724" y="799514"/>
            <a:ext cx="927881" cy="91440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Oval 28"/>
          <p:cNvSpPr/>
          <p:nvPr/>
        </p:nvSpPr>
        <p:spPr>
          <a:xfrm>
            <a:off x="5828421" y="1378634"/>
            <a:ext cx="927881" cy="91440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Oval 29"/>
          <p:cNvSpPr/>
          <p:nvPr/>
        </p:nvSpPr>
        <p:spPr>
          <a:xfrm>
            <a:off x="10994781" y="1378634"/>
            <a:ext cx="927881" cy="91440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Oval 30"/>
          <p:cNvSpPr/>
          <p:nvPr/>
        </p:nvSpPr>
        <p:spPr>
          <a:xfrm>
            <a:off x="8404567" y="799514"/>
            <a:ext cx="927881" cy="91440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Rectangle 31"/>
          <p:cNvSpPr/>
          <p:nvPr/>
        </p:nvSpPr>
        <p:spPr>
          <a:xfrm>
            <a:off x="244074" y="2591567"/>
            <a:ext cx="1751429" cy="47764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 smtClean="0">
                <a:solidFill>
                  <a:schemeClr val="tx1"/>
                </a:solidFill>
              </a:rPr>
              <a:t>LOREM IPSUM</a:t>
            </a:r>
            <a:endParaRPr lang="en-US" sz="1600" b="1" dirty="0">
              <a:solidFill>
                <a:schemeClr val="tx1"/>
              </a:solidFill>
            </a:endParaRPr>
          </a:p>
        </p:txBody>
      </p:sp>
      <p:sp>
        <p:nvSpPr>
          <p:cNvPr id="33" name="Rectangle 32"/>
          <p:cNvSpPr/>
          <p:nvPr/>
        </p:nvSpPr>
        <p:spPr>
          <a:xfrm>
            <a:off x="361072" y="2889116"/>
            <a:ext cx="1466451" cy="54233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b="1" dirty="0">
                <a:solidFill>
                  <a:schemeClr val="tx1"/>
                </a:solidFill>
              </a:rPr>
              <a:t>Lorem Ipsum is simply dummy text </a:t>
            </a:r>
            <a:r>
              <a:rPr lang="en-US" sz="1100" dirty="0">
                <a:solidFill>
                  <a:schemeClr val="tx1"/>
                </a:solidFill>
              </a:rPr>
              <a:t>of the </a:t>
            </a:r>
            <a:r>
              <a:rPr lang="en-US" sz="1100" dirty="0" smtClean="0">
                <a:solidFill>
                  <a:schemeClr val="tx1"/>
                </a:solidFill>
              </a:rPr>
              <a:t>printing</a:t>
            </a:r>
            <a:endParaRPr lang="en-US" sz="1100" dirty="0">
              <a:solidFill>
                <a:schemeClr val="tx1"/>
              </a:solidFill>
            </a:endParaRPr>
          </a:p>
        </p:txBody>
      </p:sp>
      <p:sp>
        <p:nvSpPr>
          <p:cNvPr id="34" name="Rectangle 33"/>
          <p:cNvSpPr/>
          <p:nvPr/>
        </p:nvSpPr>
        <p:spPr>
          <a:xfrm>
            <a:off x="2761891" y="2001782"/>
            <a:ext cx="1751429" cy="47764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 smtClean="0">
                <a:solidFill>
                  <a:schemeClr val="tx1"/>
                </a:solidFill>
              </a:rPr>
              <a:t>LOREM IPSUM</a:t>
            </a:r>
            <a:endParaRPr lang="en-US" sz="1600" b="1" dirty="0">
              <a:solidFill>
                <a:schemeClr val="tx1"/>
              </a:solidFill>
            </a:endParaRPr>
          </a:p>
        </p:txBody>
      </p:sp>
      <p:sp>
        <p:nvSpPr>
          <p:cNvPr id="35" name="Rectangle 34"/>
          <p:cNvSpPr/>
          <p:nvPr/>
        </p:nvSpPr>
        <p:spPr>
          <a:xfrm>
            <a:off x="2878889" y="2299331"/>
            <a:ext cx="1466451" cy="54233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b="1" dirty="0">
                <a:solidFill>
                  <a:schemeClr val="tx1"/>
                </a:solidFill>
              </a:rPr>
              <a:t>Lorem Ipsum is simply dummy text </a:t>
            </a:r>
            <a:r>
              <a:rPr lang="en-US" sz="1100" dirty="0">
                <a:solidFill>
                  <a:schemeClr val="tx1"/>
                </a:solidFill>
              </a:rPr>
              <a:t>of the </a:t>
            </a:r>
            <a:r>
              <a:rPr lang="en-US" sz="1100" dirty="0" smtClean="0">
                <a:solidFill>
                  <a:schemeClr val="tx1"/>
                </a:solidFill>
              </a:rPr>
              <a:t>printing</a:t>
            </a:r>
            <a:endParaRPr lang="en-US" sz="1100" dirty="0">
              <a:solidFill>
                <a:schemeClr val="tx1"/>
              </a:solidFill>
            </a:endParaRPr>
          </a:p>
        </p:txBody>
      </p:sp>
      <p:sp>
        <p:nvSpPr>
          <p:cNvPr id="36" name="Rectangle 35"/>
          <p:cNvSpPr/>
          <p:nvPr/>
        </p:nvSpPr>
        <p:spPr>
          <a:xfrm>
            <a:off x="5345070" y="2719931"/>
            <a:ext cx="1751429" cy="47764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 smtClean="0">
                <a:solidFill>
                  <a:schemeClr val="tx1"/>
                </a:solidFill>
              </a:rPr>
              <a:t>LOREM IPSUM</a:t>
            </a:r>
            <a:endParaRPr lang="en-US" sz="1600" b="1" dirty="0">
              <a:solidFill>
                <a:schemeClr val="tx1"/>
              </a:solidFill>
            </a:endParaRPr>
          </a:p>
        </p:txBody>
      </p:sp>
      <p:sp>
        <p:nvSpPr>
          <p:cNvPr id="37" name="Rectangle 36"/>
          <p:cNvSpPr/>
          <p:nvPr/>
        </p:nvSpPr>
        <p:spPr>
          <a:xfrm>
            <a:off x="5462068" y="3017480"/>
            <a:ext cx="1466451" cy="54233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b="1" dirty="0">
                <a:solidFill>
                  <a:schemeClr val="tx1"/>
                </a:solidFill>
              </a:rPr>
              <a:t>Lorem Ipsum is simply dummy text </a:t>
            </a:r>
            <a:r>
              <a:rPr lang="en-US" sz="1100" dirty="0">
                <a:solidFill>
                  <a:schemeClr val="tx1"/>
                </a:solidFill>
              </a:rPr>
              <a:t>of the </a:t>
            </a:r>
            <a:r>
              <a:rPr lang="en-US" sz="1100" dirty="0" smtClean="0">
                <a:solidFill>
                  <a:schemeClr val="tx1"/>
                </a:solidFill>
              </a:rPr>
              <a:t>printing</a:t>
            </a:r>
            <a:endParaRPr lang="en-US" sz="1100" dirty="0">
              <a:solidFill>
                <a:schemeClr val="tx1"/>
              </a:solidFill>
            </a:endParaRPr>
          </a:p>
        </p:txBody>
      </p:sp>
      <p:sp>
        <p:nvSpPr>
          <p:cNvPr id="38" name="Rectangle 37"/>
          <p:cNvSpPr/>
          <p:nvPr/>
        </p:nvSpPr>
        <p:spPr>
          <a:xfrm>
            <a:off x="7882163" y="1987719"/>
            <a:ext cx="1751429" cy="47764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 smtClean="0">
                <a:solidFill>
                  <a:schemeClr val="tx1"/>
                </a:solidFill>
              </a:rPr>
              <a:t>LOREM IPSUM</a:t>
            </a:r>
            <a:endParaRPr lang="en-US" sz="1600" b="1" dirty="0">
              <a:solidFill>
                <a:schemeClr val="tx1"/>
              </a:solidFill>
            </a:endParaRPr>
          </a:p>
        </p:txBody>
      </p:sp>
      <p:sp>
        <p:nvSpPr>
          <p:cNvPr id="39" name="Rectangle 38"/>
          <p:cNvSpPr/>
          <p:nvPr/>
        </p:nvSpPr>
        <p:spPr>
          <a:xfrm>
            <a:off x="8069501" y="2285268"/>
            <a:ext cx="1466451" cy="54233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b="1" dirty="0">
                <a:solidFill>
                  <a:schemeClr val="tx1"/>
                </a:solidFill>
              </a:rPr>
              <a:t>Lorem Ipsum is simply dummy text </a:t>
            </a:r>
            <a:r>
              <a:rPr lang="en-US" sz="1100" dirty="0">
                <a:solidFill>
                  <a:schemeClr val="tx1"/>
                </a:solidFill>
              </a:rPr>
              <a:t>of the </a:t>
            </a:r>
            <a:r>
              <a:rPr lang="en-US" sz="1100" dirty="0" smtClean="0">
                <a:solidFill>
                  <a:schemeClr val="tx1"/>
                </a:solidFill>
              </a:rPr>
              <a:t>printing</a:t>
            </a:r>
            <a:endParaRPr lang="en-US" sz="1100" dirty="0">
              <a:solidFill>
                <a:schemeClr val="tx1"/>
              </a:solidFill>
            </a:endParaRPr>
          </a:p>
        </p:txBody>
      </p:sp>
      <p:sp>
        <p:nvSpPr>
          <p:cNvPr id="40" name="Rectangle 39"/>
          <p:cNvSpPr/>
          <p:nvPr/>
        </p:nvSpPr>
        <p:spPr>
          <a:xfrm>
            <a:off x="10559773" y="2719931"/>
            <a:ext cx="1751429" cy="47764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 smtClean="0">
                <a:solidFill>
                  <a:schemeClr val="tx1"/>
                </a:solidFill>
              </a:rPr>
              <a:t>LOREM IPSUM</a:t>
            </a:r>
            <a:endParaRPr lang="en-US" sz="1600" b="1" dirty="0">
              <a:solidFill>
                <a:schemeClr val="tx1"/>
              </a:solidFill>
            </a:endParaRPr>
          </a:p>
        </p:txBody>
      </p:sp>
      <p:sp>
        <p:nvSpPr>
          <p:cNvPr id="41" name="Rectangle 40"/>
          <p:cNvSpPr/>
          <p:nvPr/>
        </p:nvSpPr>
        <p:spPr>
          <a:xfrm>
            <a:off x="10676771" y="3017480"/>
            <a:ext cx="1466451" cy="54233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b="1" dirty="0">
                <a:solidFill>
                  <a:schemeClr val="tx1"/>
                </a:solidFill>
              </a:rPr>
              <a:t>Lorem Ipsum is simply dummy text </a:t>
            </a:r>
            <a:r>
              <a:rPr lang="en-US" sz="1100" dirty="0">
                <a:solidFill>
                  <a:schemeClr val="tx1"/>
                </a:solidFill>
              </a:rPr>
              <a:t>of the </a:t>
            </a:r>
            <a:r>
              <a:rPr lang="en-US" sz="1100" dirty="0" smtClean="0">
                <a:solidFill>
                  <a:schemeClr val="tx1"/>
                </a:solidFill>
              </a:rPr>
              <a:t>printing</a:t>
            </a:r>
            <a:endParaRPr lang="en-US" sz="1100" dirty="0">
              <a:solidFill>
                <a:schemeClr val="tx1"/>
              </a:solidFill>
            </a:endParaRPr>
          </a:p>
        </p:txBody>
      </p:sp>
      <p:cxnSp>
        <p:nvCxnSpPr>
          <p:cNvPr id="43" name="Straight Connector 42"/>
          <p:cNvCxnSpPr>
            <a:stCxn id="27" idx="4"/>
            <a:endCxn id="32" idx="0"/>
          </p:cNvCxnSpPr>
          <p:nvPr/>
        </p:nvCxnSpPr>
        <p:spPr>
          <a:xfrm>
            <a:off x="1115451" y="2264899"/>
            <a:ext cx="0" cy="32666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Connector 44"/>
          <p:cNvCxnSpPr/>
          <p:nvPr/>
        </p:nvCxnSpPr>
        <p:spPr>
          <a:xfrm>
            <a:off x="3705665" y="1713914"/>
            <a:ext cx="0" cy="32666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Connector 46"/>
          <p:cNvCxnSpPr/>
          <p:nvPr/>
        </p:nvCxnSpPr>
        <p:spPr>
          <a:xfrm>
            <a:off x="6292362" y="2316089"/>
            <a:ext cx="0" cy="32666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Connector 47"/>
          <p:cNvCxnSpPr/>
          <p:nvPr/>
        </p:nvCxnSpPr>
        <p:spPr>
          <a:xfrm>
            <a:off x="8870267" y="1713914"/>
            <a:ext cx="0" cy="32666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Connector 48"/>
          <p:cNvCxnSpPr/>
          <p:nvPr/>
        </p:nvCxnSpPr>
        <p:spPr>
          <a:xfrm>
            <a:off x="11458722" y="2316089"/>
            <a:ext cx="0" cy="32666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0" name="Picture 4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868" y="1593267"/>
            <a:ext cx="522858" cy="522858"/>
          </a:xfrm>
          <a:prstGeom prst="rect">
            <a:avLst/>
          </a:prstGeom>
        </p:spPr>
      </p:pic>
      <p:pic>
        <p:nvPicPr>
          <p:cNvPr id="51" name="Picture 5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95643" y="983880"/>
            <a:ext cx="562946" cy="562946"/>
          </a:xfrm>
          <a:prstGeom prst="rect">
            <a:avLst/>
          </a:prstGeom>
        </p:spPr>
      </p:pic>
      <p:pic>
        <p:nvPicPr>
          <p:cNvPr id="52" name="Picture 5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3050" y="1602345"/>
            <a:ext cx="404973" cy="404973"/>
          </a:xfrm>
          <a:prstGeom prst="rect">
            <a:avLst/>
          </a:prstGeom>
        </p:spPr>
      </p:pic>
      <p:pic>
        <p:nvPicPr>
          <p:cNvPr id="53" name="Picture 5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93601" y="957776"/>
            <a:ext cx="549812" cy="549812"/>
          </a:xfrm>
          <a:prstGeom prst="rect">
            <a:avLst/>
          </a:prstGeom>
        </p:spPr>
      </p:pic>
      <p:pic>
        <p:nvPicPr>
          <p:cNvPr id="54" name="Picture 5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23392" y="1602345"/>
            <a:ext cx="470142" cy="433314"/>
          </a:xfrm>
          <a:prstGeom prst="rect">
            <a:avLst/>
          </a:prstGeom>
        </p:spPr>
      </p:pic>
      <p:sp>
        <p:nvSpPr>
          <p:cNvPr id="55" name="Rectangle 54"/>
          <p:cNvSpPr/>
          <p:nvPr/>
        </p:nvSpPr>
        <p:spPr>
          <a:xfrm>
            <a:off x="737528" y="5002237"/>
            <a:ext cx="769914" cy="3493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solidFill>
                  <a:schemeClr val="tx1"/>
                </a:solidFill>
              </a:rPr>
              <a:t>2013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56" name="Rectangle 55"/>
          <p:cNvSpPr/>
          <p:nvPr/>
        </p:nvSpPr>
        <p:spPr>
          <a:xfrm>
            <a:off x="3292159" y="5002237"/>
            <a:ext cx="769914" cy="3493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solidFill>
                  <a:schemeClr val="tx1"/>
                </a:solidFill>
              </a:rPr>
              <a:t>2014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57" name="Rectangle 56"/>
          <p:cNvSpPr/>
          <p:nvPr/>
        </p:nvSpPr>
        <p:spPr>
          <a:xfrm>
            <a:off x="5852357" y="5000476"/>
            <a:ext cx="769914" cy="3493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solidFill>
                  <a:schemeClr val="tx1"/>
                </a:solidFill>
              </a:rPr>
              <a:t>2015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58" name="Rectangle 57"/>
          <p:cNvSpPr/>
          <p:nvPr/>
        </p:nvSpPr>
        <p:spPr>
          <a:xfrm>
            <a:off x="8495129" y="4996955"/>
            <a:ext cx="769914" cy="3493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solidFill>
                  <a:schemeClr val="tx1"/>
                </a:solidFill>
              </a:rPr>
              <a:t>2016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59" name="Rectangle 58"/>
          <p:cNvSpPr/>
          <p:nvPr/>
        </p:nvSpPr>
        <p:spPr>
          <a:xfrm>
            <a:off x="11114158" y="4996955"/>
            <a:ext cx="769914" cy="3493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solidFill>
                  <a:schemeClr val="tx1"/>
                </a:solidFill>
              </a:rPr>
              <a:t>2017</a:t>
            </a:r>
            <a:endParaRPr lang="en-US" b="1" dirty="0">
              <a:solidFill>
                <a:schemeClr val="tx1"/>
              </a:solidFill>
            </a:endParaRPr>
          </a:p>
        </p:txBody>
      </p:sp>
      <p:pic>
        <p:nvPicPr>
          <p:cNvPr id="61" name="Content Placeholder 60"/>
          <p:cNvPicPr>
            <a:picLocks noGrp="1" noChangeAspect="1"/>
          </p:cNvPicPr>
          <p:nvPr>
            <p:ph idx="1"/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9084" y="5499410"/>
            <a:ext cx="12211084" cy="1376054"/>
          </a:xfrm>
        </p:spPr>
      </p:pic>
      <p:sp>
        <p:nvSpPr>
          <p:cNvPr id="62" name="Rectangle 61"/>
          <p:cNvSpPr/>
          <p:nvPr/>
        </p:nvSpPr>
        <p:spPr>
          <a:xfrm>
            <a:off x="-19084" y="5499410"/>
            <a:ext cx="12211084" cy="1376054"/>
          </a:xfrm>
          <a:prstGeom prst="rect">
            <a:avLst/>
          </a:prstGeom>
          <a:solidFill>
            <a:schemeClr val="accent1">
              <a:alpha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74846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204</TotalTime>
  <Words>753</Words>
  <Application>Microsoft Office PowerPoint</Application>
  <PresentationFormat>Widescreen</PresentationFormat>
  <Paragraphs>81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4" baseType="lpstr">
      <vt:lpstr>Adobe Garamond Pro Bold</vt:lpstr>
      <vt:lpstr>Arial</vt:lpstr>
      <vt:lpstr>Calibri</vt:lpstr>
      <vt:lpstr>Calibri Light</vt:lpstr>
      <vt:lpstr>Office Theme</vt:lpstr>
      <vt:lpstr>PROJECT  MANAGEMENT  </vt:lpstr>
      <vt:lpstr>Lorem Ipsum is simply dummy text of the printing and typesetting industry. Lorem Ipsum has been the industry’s standard Dummy text ever since the 1500s.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Hewlett-Packard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PROJECT  MANAGEMENT</dc:title>
  <dc:creator>contact@xlsxtemp.com</dc:creator>
  <cp:lastModifiedBy>contact@xlsxtemp.com</cp:lastModifiedBy>
  <cp:revision>45</cp:revision>
  <dcterms:created xsi:type="dcterms:W3CDTF">2017-07-01T10:12:20Z</dcterms:created>
  <dcterms:modified xsi:type="dcterms:W3CDTF">2017-07-01T13:36:58Z</dcterms:modified>
</cp:coreProperties>
</file>